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385" r:id="rId9"/>
    <p:sldId id="266" r:id="rId10"/>
    <p:sldId id="382" r:id="rId11"/>
    <p:sldId id="381" r:id="rId12"/>
    <p:sldId id="267" r:id="rId13"/>
    <p:sldId id="264" r:id="rId14"/>
    <p:sldId id="386" r:id="rId15"/>
    <p:sldId id="383" r:id="rId16"/>
    <p:sldId id="268" r:id="rId17"/>
    <p:sldId id="384" r:id="rId18"/>
    <p:sldId id="373" r:id="rId19"/>
    <p:sldId id="380" r:id="rId20"/>
    <p:sldId id="269" r:id="rId21"/>
    <p:sldId id="387" r:id="rId22"/>
    <p:sldId id="388" r:id="rId23"/>
    <p:sldId id="363" r:id="rId24"/>
    <p:sldId id="364" r:id="rId25"/>
    <p:sldId id="366" r:id="rId26"/>
    <p:sldId id="374" r:id="rId27"/>
    <p:sldId id="299" r:id="rId28"/>
    <p:sldId id="273" r:id="rId29"/>
    <p:sldId id="288" r:id="rId30"/>
    <p:sldId id="289" r:id="rId31"/>
    <p:sldId id="285" r:id="rId32"/>
    <p:sldId id="295" r:id="rId33"/>
    <p:sldId id="287" r:id="rId34"/>
    <p:sldId id="286" r:id="rId35"/>
    <p:sldId id="292" r:id="rId36"/>
    <p:sldId id="280" r:id="rId37"/>
    <p:sldId id="274" r:id="rId38"/>
    <p:sldId id="275" r:id="rId39"/>
    <p:sldId id="377" r:id="rId40"/>
    <p:sldId id="390" r:id="rId41"/>
    <p:sldId id="297" r:id="rId42"/>
    <p:sldId id="298" r:id="rId43"/>
    <p:sldId id="300" r:id="rId44"/>
    <p:sldId id="301" r:id="rId45"/>
    <p:sldId id="302" r:id="rId46"/>
    <p:sldId id="389" r:id="rId47"/>
    <p:sldId id="391" r:id="rId48"/>
    <p:sldId id="392" r:id="rId49"/>
    <p:sldId id="367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3C73D3"/>
    <a:srgbClr val="388FD2"/>
    <a:srgbClr val="FBA100"/>
    <a:srgbClr val="F6C143"/>
    <a:srgbClr val="4D7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34"/>
    <p:restoredTop sz="97149"/>
  </p:normalViewPr>
  <p:slideViewPr>
    <p:cSldViewPr snapToGrid="0" snapToObjects="1">
      <p:cViewPr varScale="1">
        <p:scale>
          <a:sx n="167" d="100"/>
          <a:sy n="167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CDC1B-14CE-AA42-A7CC-3EE443506769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2AE33-ABBE-4E4C-9A16-5756D3092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65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</a:tabLst>
              <a:defRPr dirty="0" smtClean="0"/>
            </a:lvl1pPr>
          </a:lstStyle>
          <a:p>
            <a:r>
              <a:rPr lang="en-US"/>
              <a:t>2019.08.27 Clos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CB0F635E-DD49-6B4E-AF79-9562F4F8D9A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</a:tabLst>
              <a:defRPr dirty="0" smtClean="0"/>
            </a:lvl1pPr>
          </a:lstStyle>
          <a:p>
            <a:r>
              <a:rPr lang="en-US"/>
              <a:t>2019.08.27 Clos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CB0F635E-DD49-6B4E-AF79-9562F4F8D9A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4038" y="-215900"/>
            <a:ext cx="2300287" cy="6338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215900"/>
            <a:ext cx="6751638" cy="633888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</a:tabLst>
              <a:defRPr dirty="0" smtClean="0"/>
            </a:lvl1pPr>
          </a:lstStyle>
          <a:p>
            <a:r>
              <a:rPr lang="en-US"/>
              <a:t>2019.08.27 Clos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CB0F635E-DD49-6B4E-AF79-9562F4F8D9A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</a:tabLst>
              <a:defRPr dirty="0" smtClean="0"/>
            </a:lvl1pPr>
          </a:lstStyle>
          <a:p>
            <a:r>
              <a:rPr lang="en-US"/>
              <a:t>2019.08.27 Clos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CB0F635E-DD49-6B4E-AF79-9562F4F8D9A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</a:tabLst>
              <a:defRPr dirty="0" smtClean="0"/>
            </a:lvl1pPr>
          </a:lstStyle>
          <a:p>
            <a:r>
              <a:rPr lang="en-US"/>
              <a:t>2019.08.27 Clos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CB0F635E-DD49-6B4E-AF79-9562F4F8D9A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2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7012" cy="4522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</a:tabLst>
              <a:defRPr dirty="0" smtClean="0"/>
            </a:lvl1pPr>
          </a:lstStyle>
          <a:p>
            <a:r>
              <a:rPr lang="en-US"/>
              <a:t>2019.08.27 Clos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CB0F635E-DD49-6B4E-AF79-9562F4F8D9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</a:tabLst>
              <a:defRPr dirty="0" smtClean="0"/>
            </a:lvl1pPr>
          </a:lstStyle>
          <a:p>
            <a:r>
              <a:rPr lang="en-US"/>
              <a:t>2019.08.27 Clos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CB0F635E-DD49-6B4E-AF79-9562F4F8D9A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</a:tabLst>
              <a:defRPr dirty="0" smtClean="0"/>
            </a:lvl1pPr>
          </a:lstStyle>
          <a:p>
            <a:r>
              <a:rPr lang="en-US"/>
              <a:t>2019.08.27 Clos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CB0F635E-DD49-6B4E-AF79-9562F4F8D9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</a:tabLst>
              <a:defRPr dirty="0" smtClean="0"/>
            </a:lvl1pPr>
          </a:lstStyle>
          <a:p>
            <a:r>
              <a:rPr lang="en-US"/>
              <a:t>2019.08.27 Clos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CB0F635E-DD49-6B4E-AF79-9562F4F8D9A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</a:tabLst>
              <a:defRPr dirty="0" smtClean="0"/>
            </a:lvl1pPr>
          </a:lstStyle>
          <a:p>
            <a:r>
              <a:rPr lang="en-US"/>
              <a:t>2019.08.27 Clos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CB0F635E-DD49-6B4E-AF79-9562F4F8D9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</a:tabLst>
              <a:defRPr dirty="0" smtClean="0"/>
            </a:lvl1pPr>
          </a:lstStyle>
          <a:p>
            <a:r>
              <a:rPr lang="en-US"/>
              <a:t>2019.08.27 Clos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CB0F635E-DD49-6B4E-AF79-9562F4F8D9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6D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" y="0"/>
            <a:ext cx="9144000" cy="99582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7906" y="1438834"/>
            <a:ext cx="8668870" cy="496196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  <a:p>
            <a:pPr lvl="4"/>
            <a:r>
              <a:rPr lang="en-GB" dirty="0"/>
              <a:t>Seventh Outline Level</a:t>
            </a:r>
          </a:p>
          <a:p>
            <a:pPr lvl="4"/>
            <a:r>
              <a:rPr lang="en-GB" dirty="0"/>
              <a:t>Eighth Outline Level</a:t>
            </a:r>
          </a:p>
          <a:p>
            <a:pPr lvl="4"/>
            <a:r>
              <a:rPr lang="en-GB" dirty="0"/>
              <a:t>Ninth Outline Level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0" y="6618288"/>
            <a:ext cx="2160588" cy="236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00" baseline="0">
                <a:solidFill>
                  <a:schemeClr val="tx1"/>
                </a:solidFill>
                <a:latin typeface="Comic Sans MS" panose="030F0902030302020204" pitchFamily="66" charset="0"/>
                <a:cs typeface="Arial"/>
              </a:defRPr>
            </a:lvl1pPr>
          </a:lstStyle>
          <a:p>
            <a:r>
              <a:rPr lang="en-US"/>
              <a:t>2019.08.27 Clos</a:t>
            </a:r>
            <a:endParaRPr lang="en-US" dirty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299470" y="6618287"/>
            <a:ext cx="842943" cy="250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723900" algn="l"/>
                <a:tab pos="1447800" algn="l"/>
              </a:tabLst>
              <a:defRPr sz="1000" baseline="0">
                <a:solidFill>
                  <a:schemeClr val="tx1"/>
                </a:solidFill>
                <a:latin typeface="Comic Sans MS" panose="030F0902030302020204" pitchFamily="66" charset="0"/>
                <a:ea typeface="+mn-ea"/>
                <a:cs typeface="Arial"/>
              </a:defRPr>
            </a:lvl1pPr>
          </a:lstStyle>
          <a:p>
            <a:fld id="{CB0F635E-DD49-6B4E-AF79-9562F4F8D9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495747" y="6618288"/>
            <a:ext cx="4275261" cy="236537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ctr">
              <a:lnSpc>
                <a:spcPct val="100000"/>
              </a:lnSpc>
              <a:defRPr sz="1000" baseline="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</a:lstStyle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457200" rtl="0" eaLnBrk="1" fontAlgn="base" hangingPunct="1">
        <a:lnSpc>
          <a:spcPct val="11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 b="1">
          <a:solidFill>
            <a:srgbClr val="FF00FF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lnSpc>
          <a:spcPct val="11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 b="1">
          <a:solidFill>
            <a:srgbClr val="FF00FF"/>
          </a:solidFill>
          <a:latin typeface="Comic Sans MS" charset="0"/>
          <a:ea typeface="Arial Unicode MS" charset="0"/>
          <a:cs typeface="Arial Unicode MS" charset="0"/>
        </a:defRPr>
      </a:lvl2pPr>
      <a:lvl3pPr algn="ctr" defTabSz="457200" rtl="0" eaLnBrk="1" fontAlgn="base" hangingPunct="1">
        <a:lnSpc>
          <a:spcPct val="11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 b="1">
          <a:solidFill>
            <a:srgbClr val="FF00FF"/>
          </a:solidFill>
          <a:latin typeface="Comic Sans MS" charset="0"/>
          <a:ea typeface="Arial Unicode MS" charset="0"/>
          <a:cs typeface="Arial Unicode MS" charset="0"/>
        </a:defRPr>
      </a:lvl3pPr>
      <a:lvl4pPr algn="ctr" defTabSz="457200" rtl="0" eaLnBrk="1" fontAlgn="base" hangingPunct="1">
        <a:lnSpc>
          <a:spcPct val="11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 b="1">
          <a:solidFill>
            <a:srgbClr val="FF00FF"/>
          </a:solidFill>
          <a:latin typeface="Comic Sans MS" charset="0"/>
          <a:ea typeface="Arial Unicode MS" charset="0"/>
          <a:cs typeface="Arial Unicode MS" charset="0"/>
        </a:defRPr>
      </a:lvl4pPr>
      <a:lvl5pPr algn="ctr" defTabSz="457200" rtl="0" eaLnBrk="1" fontAlgn="base" hangingPunct="1">
        <a:lnSpc>
          <a:spcPct val="11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 b="1">
          <a:solidFill>
            <a:srgbClr val="FF00FF"/>
          </a:solidFill>
          <a:latin typeface="Comic Sans MS" charset="0"/>
          <a:ea typeface="Arial Unicode MS" charset="0"/>
          <a:cs typeface="Arial Unicode MS" charset="0"/>
        </a:defRPr>
      </a:lvl5pPr>
      <a:lvl6pPr marL="2514600" indent="-228600" algn="ctr" defTabSz="457200" rtl="0" eaLnBrk="1" fontAlgn="base" hangingPunct="1">
        <a:lnSpc>
          <a:spcPct val="11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 b="1">
          <a:solidFill>
            <a:srgbClr val="FF00FF"/>
          </a:solidFill>
          <a:latin typeface="Comic Sans MS" charset="0"/>
          <a:ea typeface="Arial Unicode MS" charset="0"/>
          <a:cs typeface="Arial Unicode MS" charset="0"/>
        </a:defRPr>
      </a:lvl6pPr>
      <a:lvl7pPr marL="2971800" indent="-228600" algn="ctr" defTabSz="457200" rtl="0" eaLnBrk="1" fontAlgn="base" hangingPunct="1">
        <a:lnSpc>
          <a:spcPct val="11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 b="1">
          <a:solidFill>
            <a:srgbClr val="FF00FF"/>
          </a:solidFill>
          <a:latin typeface="Comic Sans MS" charset="0"/>
          <a:ea typeface="Arial Unicode MS" charset="0"/>
          <a:cs typeface="Arial Unicode MS" charset="0"/>
        </a:defRPr>
      </a:lvl7pPr>
      <a:lvl8pPr marL="3429000" indent="-228600" algn="ctr" defTabSz="457200" rtl="0" eaLnBrk="1" fontAlgn="base" hangingPunct="1">
        <a:lnSpc>
          <a:spcPct val="11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 b="1">
          <a:solidFill>
            <a:srgbClr val="FF00FF"/>
          </a:solidFill>
          <a:latin typeface="Comic Sans MS" charset="0"/>
          <a:ea typeface="Arial Unicode MS" charset="0"/>
          <a:cs typeface="Arial Unicode MS" charset="0"/>
        </a:defRPr>
      </a:lvl8pPr>
      <a:lvl9pPr marL="3886200" indent="-228600" algn="ctr" defTabSz="457200" rtl="0" eaLnBrk="1" fontAlgn="base" hangingPunct="1">
        <a:lnSpc>
          <a:spcPct val="11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6000" b="1">
          <a:solidFill>
            <a:srgbClr val="FF00FF"/>
          </a:solidFill>
          <a:latin typeface="Comic Sans MS" charset="0"/>
          <a:ea typeface="Arial Unicode MS" charset="0"/>
          <a:cs typeface="Arial Unicode MS" charset="0"/>
        </a:defRPr>
      </a:lvl9pPr>
    </p:titleStyle>
    <p:bodyStyle>
      <a:lvl1pPr marL="342900" indent="-342900" algn="l" defTabSz="457200" rtl="0" eaLnBrk="1" fontAlgn="base" hangingPunct="1">
        <a:lnSpc>
          <a:spcPct val="116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lnSpc>
          <a:spcPct val="116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lnSpc>
          <a:spcPct val="116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lnSpc>
          <a:spcPct val="116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lnSpc>
          <a:spcPct val="116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fontAlgn="base" hangingPunct="1">
        <a:lnSpc>
          <a:spcPct val="116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1" fontAlgn="base" hangingPunct="1">
        <a:lnSpc>
          <a:spcPct val="116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1" fontAlgn="base" hangingPunct="1">
        <a:lnSpc>
          <a:spcPct val="116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1" fontAlgn="base" hangingPunct="1">
        <a:lnSpc>
          <a:spcPct val="116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0424-0A22-2A46-832A-32BC8C297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87458"/>
            <a:ext cx="7772400" cy="2991173"/>
          </a:xfrm>
        </p:spPr>
        <p:txBody>
          <a:bodyPr/>
          <a:lstStyle/>
          <a:p>
            <a:r>
              <a:rPr lang="en-US" dirty="0"/>
              <a:t>An Approach to Routing in a Clos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8BF6A-C99D-0544-A479-7678093B4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7600" y="3696559"/>
            <a:ext cx="7161870" cy="1940859"/>
          </a:xfrm>
        </p:spPr>
        <p:txBody>
          <a:bodyPr/>
          <a:lstStyle/>
          <a:p>
            <a:r>
              <a:rPr lang="en-US" dirty="0"/>
              <a:t>Randy Bush &lt;</a:t>
            </a:r>
            <a:r>
              <a:rPr lang="en-US" dirty="0" err="1"/>
              <a:t>randy</a:t>
            </a:r>
            <a:r>
              <a:rPr lang="en-US" sz="2400" dirty="0" err="1"/>
              <a:t>@</a:t>
            </a:r>
            <a:r>
              <a:rPr lang="en-US" dirty="0" err="1"/>
              <a:t>psg.com</a:t>
            </a:r>
            <a:r>
              <a:rPr lang="en-US" dirty="0"/>
              <a:t>&gt; </a:t>
            </a:r>
          </a:p>
          <a:p>
            <a:r>
              <a:rPr lang="en-US" dirty="0" err="1"/>
              <a:t>Arrcus</a:t>
            </a:r>
            <a:r>
              <a:rPr lang="en-US" dirty="0"/>
              <a:t> &amp; IIJ Research</a:t>
            </a:r>
          </a:p>
        </p:txBody>
      </p:sp>
    </p:spTree>
    <p:extLst>
      <p:ext uri="{BB962C8B-B14F-4D97-AF65-F5344CB8AC3E}">
        <p14:creationId xmlns:p14="http://schemas.microsoft.com/office/powerpoint/2010/main" val="452911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8B70B7-5D55-2346-90E2-79073BC3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Your Clos on IS-IS or OSPF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CA063-A65F-534C-A151-300BB83EF40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CFF460-108F-6D4A-BB4D-6F957C3ED91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FA5F7-958E-D24E-9E4C-515ED525E6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pic>
        <p:nvPicPr>
          <p:cNvPr id="5" name="kodama.mp4">
            <a:hlinkClick r:id="" action="ppaction://media"/>
            <a:extLst>
              <a:ext uri="{FF2B5EF4-FFF2-40B4-BE49-F238E27FC236}">
                <a16:creationId xmlns:a16="http://schemas.microsoft.com/office/drawing/2014/main" id="{8DC5FF60-1DD7-E542-9F12-DD01C5CC80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587" y="136655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0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9976-4B6B-F449-8681-EDCDD219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6384175"/>
          </a:xfrm>
        </p:spPr>
        <p:txBody>
          <a:bodyPr/>
          <a:lstStyle/>
          <a:p>
            <a:r>
              <a:rPr lang="en-US" dirty="0"/>
              <a:t>BGP Scales Because</a:t>
            </a:r>
            <a:br>
              <a:rPr lang="en-US" dirty="0"/>
            </a:br>
            <a:r>
              <a:rPr lang="en-US" dirty="0"/>
              <a:t>It Signals</a:t>
            </a:r>
            <a:br>
              <a:rPr lang="en-US" dirty="0"/>
            </a:br>
            <a:r>
              <a:rPr lang="en-US" dirty="0"/>
              <a:t>Only Changes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BGP has become common in MSDCs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AD228-2580-3944-A2DF-8EB424B7871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94889-2AD5-A647-8834-0D7BFB57FF5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14920-110A-D748-B333-489553CB3D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946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270E-06A1-104A-AD2B-F90CD096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763949"/>
          </a:xfrm>
        </p:spPr>
        <p:txBody>
          <a:bodyPr/>
          <a:lstStyle/>
          <a:p>
            <a:r>
              <a:rPr lang="en-US" sz="4800" dirty="0"/>
              <a:t>BGP is Quiet as</a:t>
            </a:r>
            <a:br>
              <a:rPr lang="en-US" sz="4800" dirty="0"/>
            </a:br>
            <a:r>
              <a:rPr lang="en-US" sz="4800" dirty="0"/>
              <a:t>Updates are Infrequent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AA970-BDC8-DC49-B724-8370AA3691A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AE090-4E6A-5944-B122-17E6B6D8FA1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DDBDE-960A-104D-8A5B-6257DACA78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04CCD1-3610-C940-838F-0FBB53198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52" y="5905881"/>
            <a:ext cx="227568" cy="345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9CF3EF-8C72-BA4D-8506-7C0259090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20" y="5905881"/>
            <a:ext cx="227568" cy="345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5B2FD-C9DC-A74C-81C3-FB5B0B2EA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89" y="5905881"/>
            <a:ext cx="227568" cy="345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B19B7A-0A31-B947-B6AE-292CDBFC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57" y="5905881"/>
            <a:ext cx="227568" cy="345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08D198-572A-974D-8480-78C6A6B7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825" y="5905881"/>
            <a:ext cx="227568" cy="345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9F69BD-E9FD-474C-8331-C8556ACA8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94" y="5905881"/>
            <a:ext cx="227568" cy="3457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0627EE-3D11-3D4C-B69C-426C581C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62" y="5905881"/>
            <a:ext cx="227568" cy="345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F0C4A8-7CF9-4D43-A524-107DE8F1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31" y="5905881"/>
            <a:ext cx="227568" cy="3457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963500-4B1C-2F4C-B9E0-7CD537116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99" y="5905881"/>
            <a:ext cx="227568" cy="3457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692A39-6A2B-0440-AFE6-FE0F8F86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667" y="5905881"/>
            <a:ext cx="227568" cy="3457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14C7F8-A342-C74E-BAD9-C47A1E65B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236" y="5905881"/>
            <a:ext cx="227568" cy="3457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51B04D-D5D9-4C43-B4F7-83611917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04" y="5905881"/>
            <a:ext cx="227568" cy="3457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7EFB94-5F81-0A4E-8CFE-57822CF24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372" y="5905881"/>
            <a:ext cx="227568" cy="3457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F05B47-98C5-F044-B4C0-48A465D6C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941" y="5905881"/>
            <a:ext cx="227568" cy="3457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E4A341-1607-5142-B31A-E6070E587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509" y="5905881"/>
            <a:ext cx="227568" cy="3457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186E53-2379-B34D-A1D5-D17B1D5C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077" y="5905881"/>
            <a:ext cx="227568" cy="3457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AA5383-052E-0244-99C8-8022E7324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646" y="5905881"/>
            <a:ext cx="227568" cy="3457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505BBC-1605-9F4B-9F2C-6DA86D21A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214" y="5905881"/>
            <a:ext cx="227568" cy="3457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7A1C76-F87C-CD49-966C-C567CF7B2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782" y="5905881"/>
            <a:ext cx="227568" cy="3457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7B777D-63FA-1E46-B3ED-20DAAEE7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51" y="5905881"/>
            <a:ext cx="227568" cy="3457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0EA9F5F-09E7-EA4C-9C6A-1FD75A020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919" y="5905881"/>
            <a:ext cx="227568" cy="3457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0E0B35F-B2FB-3445-BA5B-7A9A28F0A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488" y="5905881"/>
            <a:ext cx="227568" cy="3457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C369729-657E-D240-8D57-1E0F6530B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056" y="5905881"/>
            <a:ext cx="227568" cy="3457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B61C942-DAA4-5545-973D-AC6F88A5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624" y="5905881"/>
            <a:ext cx="227568" cy="3457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FBC870-9DA1-0149-8CF0-84C627251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193" y="5905881"/>
            <a:ext cx="227568" cy="34576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C8E77B-414A-1C48-91FE-DDA4A8B7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761" y="5905881"/>
            <a:ext cx="227568" cy="3457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164B57-38C6-F64B-BF9C-BA5240C6F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29" y="5905881"/>
            <a:ext cx="227568" cy="3457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52033DD-2A9C-7A46-8223-4F41FA94D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98" y="5905881"/>
            <a:ext cx="227568" cy="3457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4ACDA4A-32FE-F545-AB64-212DE720F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466" y="5905881"/>
            <a:ext cx="227568" cy="3457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B1ADA9D-5E52-8747-AB75-CDBBEFCC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034" y="5905881"/>
            <a:ext cx="227568" cy="34576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34D733-3C4B-1149-922A-2C001B40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603" y="5905881"/>
            <a:ext cx="227568" cy="3457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87FF300-794C-804B-9AF1-0BD5AFA00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171" y="5905881"/>
            <a:ext cx="227568" cy="34576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B853BE-9910-F945-BD3A-5008F4D2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40" y="5905881"/>
            <a:ext cx="227568" cy="34576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999FB9-B45C-3742-8C50-9F5C89A00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308" y="5905881"/>
            <a:ext cx="227568" cy="3457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D82FBE7-F3FE-5A40-A049-3CADDB63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76" y="5905881"/>
            <a:ext cx="227568" cy="3457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B49C20B-970E-AF41-BC9D-3F3D635B3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445" y="5905881"/>
            <a:ext cx="227568" cy="345763"/>
          </a:xfrm>
          <a:prstGeom prst="rect">
            <a:avLst/>
          </a:prstGeom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BD33B7DA-9B61-4C4E-819F-F852B20E5D0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582" y="4736819"/>
            <a:ext cx="438913" cy="271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33E731-5628-DE4B-A936-7CA22F2D7DDF}"/>
              </a:ext>
            </a:extLst>
          </p:cNvPr>
          <p:cNvCxnSpPr>
            <a:cxnSpLocks/>
            <a:stCxn id="42" idx="2"/>
            <a:endCxn id="6" idx="0"/>
          </p:cNvCxnSpPr>
          <p:nvPr/>
        </p:nvCxnSpPr>
        <p:spPr bwMode="auto">
          <a:xfrm flipH="1">
            <a:off x="624337" y="5008160"/>
            <a:ext cx="910702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5B6A9B6-3342-0F4D-98CB-8F305055F31B}"/>
              </a:ext>
            </a:extLst>
          </p:cNvPr>
          <p:cNvCxnSpPr>
            <a:cxnSpLocks/>
            <a:stCxn id="42" idx="2"/>
            <a:endCxn id="7" idx="0"/>
          </p:cNvCxnSpPr>
          <p:nvPr/>
        </p:nvCxnSpPr>
        <p:spPr bwMode="auto">
          <a:xfrm flipH="1">
            <a:off x="851905" y="5008160"/>
            <a:ext cx="683134" cy="897721"/>
          </a:xfrm>
          <a:prstGeom prst="line">
            <a:avLst/>
          </a:prstGeom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506B74D-33A8-6445-B412-1E031997257D}"/>
              </a:ext>
            </a:extLst>
          </p:cNvPr>
          <p:cNvCxnSpPr>
            <a:cxnSpLocks/>
          </p:cNvCxnSpPr>
          <p:nvPr/>
        </p:nvCxnSpPr>
        <p:spPr bwMode="auto">
          <a:xfrm flipH="1">
            <a:off x="851904" y="5002874"/>
            <a:ext cx="683134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CF37863-A92C-2746-951C-19538CD4A228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 flipH="1">
            <a:off x="1071362" y="5008160"/>
            <a:ext cx="463677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E86B75-1930-AF45-8984-11269DC29F96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 flipH="1">
            <a:off x="1307990" y="5008160"/>
            <a:ext cx="227049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75A8F51-623A-3546-871B-56FA409824B2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 flipH="1">
            <a:off x="1511445" y="5008160"/>
            <a:ext cx="23593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F23F44C-25DA-A24A-A7BF-C70069156F4C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1535039" y="5008160"/>
            <a:ext cx="215342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1C66DCB-73C9-6043-8936-F680F7775027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1535039" y="5008160"/>
            <a:ext cx="437302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57097F4-512E-D340-B0B8-A9D68369A883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1535039" y="5008160"/>
            <a:ext cx="708464" cy="91064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07DDE46-6CE7-854C-AC39-B0010EAD65FD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1535039" y="5008160"/>
            <a:ext cx="928503" cy="89958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3" name="Picture 2">
            <a:extLst>
              <a:ext uri="{FF2B5EF4-FFF2-40B4-BE49-F238E27FC236}">
                <a16:creationId xmlns:a16="http://schemas.microsoft.com/office/drawing/2014/main" id="{8700DF2A-EDE3-3C46-8AB1-DEF13B001A6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054" y="4716690"/>
            <a:ext cx="438913" cy="271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221CB91-AE41-0049-87FC-F0A078556B90}"/>
              </a:ext>
            </a:extLst>
          </p:cNvPr>
          <p:cNvCxnSpPr>
            <a:cxnSpLocks/>
            <a:stCxn id="53" idx="2"/>
            <a:endCxn id="15" idx="0"/>
          </p:cNvCxnSpPr>
          <p:nvPr/>
        </p:nvCxnSpPr>
        <p:spPr bwMode="auto">
          <a:xfrm flipH="1">
            <a:off x="2672452" y="4988031"/>
            <a:ext cx="972059" cy="91785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9349C6-85EB-3C48-BFE0-C192C6FB3093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 flipH="1">
            <a:off x="2961377" y="4988031"/>
            <a:ext cx="683134" cy="897721"/>
          </a:xfrm>
          <a:prstGeom prst="line">
            <a:avLst/>
          </a:prstGeom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1FCB0AC-DE6E-624C-A619-198B742C552D}"/>
              </a:ext>
            </a:extLst>
          </p:cNvPr>
          <p:cNvCxnSpPr>
            <a:cxnSpLocks/>
            <a:endCxn id="16" idx="0"/>
          </p:cNvCxnSpPr>
          <p:nvPr/>
        </p:nvCxnSpPr>
        <p:spPr bwMode="auto">
          <a:xfrm flipH="1">
            <a:off x="2900020" y="4982801"/>
            <a:ext cx="711644" cy="92308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DBA36F5-1723-424F-A194-559280C239B0}"/>
              </a:ext>
            </a:extLst>
          </p:cNvPr>
          <p:cNvCxnSpPr>
            <a:cxnSpLocks/>
            <a:stCxn id="53" idx="2"/>
            <a:endCxn id="17" idx="0"/>
          </p:cNvCxnSpPr>
          <p:nvPr/>
        </p:nvCxnSpPr>
        <p:spPr bwMode="auto">
          <a:xfrm flipH="1">
            <a:off x="3127589" y="4988031"/>
            <a:ext cx="516922" cy="91785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B6A5AF-5C34-8642-B3A2-77E11ECF1540}"/>
              </a:ext>
            </a:extLst>
          </p:cNvPr>
          <p:cNvCxnSpPr>
            <a:cxnSpLocks/>
            <a:stCxn id="53" idx="2"/>
            <a:endCxn id="18" idx="0"/>
          </p:cNvCxnSpPr>
          <p:nvPr/>
        </p:nvCxnSpPr>
        <p:spPr bwMode="auto">
          <a:xfrm flipH="1">
            <a:off x="3355157" y="4988031"/>
            <a:ext cx="289354" cy="91785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E357DC-CBD6-AA44-A271-9338EC18E693}"/>
              </a:ext>
            </a:extLst>
          </p:cNvPr>
          <p:cNvCxnSpPr>
            <a:cxnSpLocks/>
            <a:stCxn id="53" idx="2"/>
            <a:endCxn id="19" idx="0"/>
          </p:cNvCxnSpPr>
          <p:nvPr/>
        </p:nvCxnSpPr>
        <p:spPr bwMode="auto">
          <a:xfrm flipH="1">
            <a:off x="3582725" y="4988031"/>
            <a:ext cx="61786" cy="91785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8BCAA02-29D1-5A43-A569-99779298344F}"/>
              </a:ext>
            </a:extLst>
          </p:cNvPr>
          <p:cNvCxnSpPr>
            <a:cxnSpLocks/>
            <a:stCxn id="53" idx="2"/>
            <a:endCxn id="20" idx="0"/>
          </p:cNvCxnSpPr>
          <p:nvPr/>
        </p:nvCxnSpPr>
        <p:spPr bwMode="auto">
          <a:xfrm>
            <a:off x="3644511" y="4988031"/>
            <a:ext cx="165783" cy="91785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85830-0B78-1545-9079-116568728290}"/>
              </a:ext>
            </a:extLst>
          </p:cNvPr>
          <p:cNvCxnSpPr>
            <a:cxnSpLocks/>
            <a:stCxn id="53" idx="2"/>
            <a:endCxn id="21" idx="0"/>
          </p:cNvCxnSpPr>
          <p:nvPr/>
        </p:nvCxnSpPr>
        <p:spPr bwMode="auto">
          <a:xfrm>
            <a:off x="3644511" y="4988031"/>
            <a:ext cx="393351" cy="91785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90BC7F6-FBFF-4045-940A-B2263778EE18}"/>
              </a:ext>
            </a:extLst>
          </p:cNvPr>
          <p:cNvCxnSpPr>
            <a:cxnSpLocks/>
            <a:stCxn id="53" idx="2"/>
            <a:endCxn id="22" idx="0"/>
          </p:cNvCxnSpPr>
          <p:nvPr/>
        </p:nvCxnSpPr>
        <p:spPr bwMode="auto">
          <a:xfrm>
            <a:off x="3644511" y="4988031"/>
            <a:ext cx="620920" cy="91785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F4562DA-2BD0-9046-ACE3-A1EF4149E104}"/>
              </a:ext>
            </a:extLst>
          </p:cNvPr>
          <p:cNvCxnSpPr>
            <a:cxnSpLocks/>
            <a:stCxn id="53" idx="2"/>
            <a:endCxn id="23" idx="0"/>
          </p:cNvCxnSpPr>
          <p:nvPr/>
        </p:nvCxnSpPr>
        <p:spPr bwMode="auto">
          <a:xfrm>
            <a:off x="3644511" y="4988031"/>
            <a:ext cx="848488" cy="91785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04E2ED3F-303F-664E-BBE2-0BBE1D9A2DD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745" y="4727119"/>
            <a:ext cx="438913" cy="271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C36B5AC-4ABF-464D-8ED5-5DA04DCECDF0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 flipH="1">
            <a:off x="4736500" y="4998460"/>
            <a:ext cx="910702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1AE1E14-57FF-864D-94BE-886273661F4F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 flipH="1">
            <a:off x="4964068" y="4998460"/>
            <a:ext cx="683134" cy="897721"/>
          </a:xfrm>
          <a:prstGeom prst="line">
            <a:avLst/>
          </a:prstGeom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1D7E49-47F8-6849-BDEF-A237452CCA2C}"/>
              </a:ext>
            </a:extLst>
          </p:cNvPr>
          <p:cNvCxnSpPr>
            <a:cxnSpLocks/>
            <a:endCxn id="25" idx="0"/>
          </p:cNvCxnSpPr>
          <p:nvPr/>
        </p:nvCxnSpPr>
        <p:spPr bwMode="auto">
          <a:xfrm flipH="1">
            <a:off x="4948136" y="4993174"/>
            <a:ext cx="699066" cy="91270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C75C6A7-1444-A34E-B416-69039579F7BC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 flipH="1">
            <a:off x="5183525" y="4998460"/>
            <a:ext cx="463677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CA95FF5-0A54-F34A-9370-AC594003A8CE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 flipH="1">
            <a:off x="5420153" y="4998460"/>
            <a:ext cx="227049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5968005-2B81-BD43-B1F3-B4D90C91123A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 flipH="1">
            <a:off x="5623608" y="4998460"/>
            <a:ext cx="23593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AE9E67B-2863-8644-B72F-E65DF03BA255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>
            <a:off x="5647202" y="4998460"/>
            <a:ext cx="215342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BF2D9EE-3514-5449-A286-DA96488C6ABE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>
            <a:off x="5647202" y="4998460"/>
            <a:ext cx="437302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D305902-58F2-F049-B57C-07FC1E1C55CB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>
            <a:off x="5647202" y="4998460"/>
            <a:ext cx="708464" cy="91064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80FDDA6-00B4-3144-B79B-A3858B43A835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>
            <a:off x="5647202" y="4998460"/>
            <a:ext cx="928503" cy="89958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5" name="Picture 2">
            <a:extLst>
              <a:ext uri="{FF2B5EF4-FFF2-40B4-BE49-F238E27FC236}">
                <a16:creationId xmlns:a16="http://schemas.microsoft.com/office/drawing/2014/main" id="{EFCACAF7-6078-594E-B9A2-3A55E67E9BB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282" y="4737491"/>
            <a:ext cx="438913" cy="271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A30BE5A-02D6-A347-9824-FD8E5DBAE763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 flipH="1">
            <a:off x="6772037" y="5008833"/>
            <a:ext cx="910702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733BF80-2ECA-0749-B840-38744628B4ED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 flipH="1">
            <a:off x="6999605" y="5008833"/>
            <a:ext cx="683134" cy="897721"/>
          </a:xfrm>
          <a:prstGeom prst="line">
            <a:avLst/>
          </a:prstGeom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19607D6-2803-BD45-8C7C-A184BA0B86DF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9604" y="5003547"/>
            <a:ext cx="683134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D8EBC20-14E1-AB43-838F-BF83D31D6021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 flipH="1">
            <a:off x="7219062" y="5008833"/>
            <a:ext cx="463677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D622C88-6EB2-564B-9074-D509FA7A5465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 flipH="1">
            <a:off x="7455690" y="5008833"/>
            <a:ext cx="227049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CEF8109-3828-6B4D-9D63-F599973C5B33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 flipH="1">
            <a:off x="7659146" y="5008833"/>
            <a:ext cx="23593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607EBB2-AD97-4F48-BE46-9F98B7DF5BB8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>
            <a:off x="7682739" y="5008833"/>
            <a:ext cx="215342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C2C4C1A-A67D-9F45-8353-385DC166A095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>
            <a:off x="7682739" y="5008833"/>
            <a:ext cx="437302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659EEB8-6F2A-0A4F-9215-A2629C2ED0A5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>
            <a:off x="7682739" y="5008833"/>
            <a:ext cx="708464" cy="91064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C254E93-528F-F941-99E4-1F2D11551ADE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>
            <a:off x="7682739" y="5008833"/>
            <a:ext cx="928503" cy="89958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522E9EF-ABB1-A240-97AA-BC993E006167}"/>
              </a:ext>
            </a:extLst>
          </p:cNvPr>
          <p:cNvCxnSpPr>
            <a:cxnSpLocks/>
            <a:stCxn id="42" idx="2"/>
            <a:endCxn id="15" idx="0"/>
          </p:cNvCxnSpPr>
          <p:nvPr/>
        </p:nvCxnSpPr>
        <p:spPr bwMode="auto">
          <a:xfrm>
            <a:off x="1535039" y="5008160"/>
            <a:ext cx="1137413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E9D233-A9C2-E449-A3FD-10BCD8711FAC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1535039" y="5008160"/>
            <a:ext cx="1378718" cy="91064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08C6FDB-CA3C-5040-937C-09D6DF86B603}"/>
              </a:ext>
            </a:extLst>
          </p:cNvPr>
          <p:cNvCxnSpPr>
            <a:cxnSpLocks/>
            <a:stCxn id="42" idx="2"/>
            <a:endCxn id="17" idx="0"/>
          </p:cNvCxnSpPr>
          <p:nvPr/>
        </p:nvCxnSpPr>
        <p:spPr bwMode="auto">
          <a:xfrm>
            <a:off x="1535039" y="5008160"/>
            <a:ext cx="1592550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0125E26-B871-3147-A70A-9E25407C200B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1535039" y="5008160"/>
            <a:ext cx="1814487" cy="89022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15A9B1E-26CE-A74D-8918-E48BE52167C7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1535039" y="5008160"/>
            <a:ext cx="2028804" cy="88411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C160FF5-EDB4-124B-AA54-B1D1D0CA6E5A}"/>
              </a:ext>
            </a:extLst>
          </p:cNvPr>
          <p:cNvCxnSpPr>
            <a:cxnSpLocks/>
            <a:stCxn id="42" idx="2"/>
            <a:endCxn id="20" idx="0"/>
          </p:cNvCxnSpPr>
          <p:nvPr/>
        </p:nvCxnSpPr>
        <p:spPr bwMode="auto">
          <a:xfrm>
            <a:off x="1535039" y="5008160"/>
            <a:ext cx="2275255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350F69B-2661-124B-B4FF-C9C38EBCBA6A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1535039" y="5008160"/>
            <a:ext cx="2510575" cy="89310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4E0192A-0E30-084C-B9E2-4897440EA47C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1535039" y="5008160"/>
            <a:ext cx="2751985" cy="90189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5D9552E-B498-E64C-B2A0-8F5BA87B0364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1535039" y="5008160"/>
            <a:ext cx="2982900" cy="90189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E7D29FD-679F-B34A-8249-E3790AECDED8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 flipH="1">
            <a:off x="2495378" y="4988031"/>
            <a:ext cx="1149133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8C679FD-1B90-E742-BB96-E1E43309A40E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 flipH="1">
            <a:off x="2253968" y="4988031"/>
            <a:ext cx="1390543" cy="93974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E080743-7FF9-2847-956D-A221674351CA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 flipH="1">
            <a:off x="2028302" y="4988031"/>
            <a:ext cx="1616209" cy="93096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E96E4D2-29E9-1D40-967B-7E185BEB205B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 flipH="1">
            <a:off x="1797389" y="4988031"/>
            <a:ext cx="1847122" cy="92657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04F9050-5147-574D-9DB5-3C9A2ECAF7E2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 flipH="1">
            <a:off x="1571723" y="4988031"/>
            <a:ext cx="2072788" cy="93096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11089DA-57F2-9D43-9A56-AA1FC4DBAF87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 flipH="1">
            <a:off x="1325065" y="4988031"/>
            <a:ext cx="2319446" cy="93535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8958223-F30E-FF44-8A2F-4995DD7C3FB9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 flipH="1">
            <a:off x="1115144" y="4988031"/>
            <a:ext cx="2529367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D1C46AD-6736-4A42-AA2F-E15FA987083B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 flipH="1">
            <a:off x="894726" y="4988031"/>
            <a:ext cx="2749785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23E9CBC-0C53-CC48-80C8-91AED03341F2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 flipH="1">
            <a:off x="663812" y="4988031"/>
            <a:ext cx="2980699" cy="91779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8B156E1-3DEB-1A40-BC9D-D88EB11E152C}"/>
              </a:ext>
            </a:extLst>
          </p:cNvPr>
          <p:cNvCxnSpPr>
            <a:cxnSpLocks/>
          </p:cNvCxnSpPr>
          <p:nvPr/>
        </p:nvCxnSpPr>
        <p:spPr bwMode="auto">
          <a:xfrm flipH="1">
            <a:off x="4504543" y="4990674"/>
            <a:ext cx="1149133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20B3CBC-E2B0-5041-B63B-6C4DB9D594D2}"/>
              </a:ext>
            </a:extLst>
          </p:cNvPr>
          <p:cNvCxnSpPr>
            <a:cxnSpLocks/>
          </p:cNvCxnSpPr>
          <p:nvPr/>
        </p:nvCxnSpPr>
        <p:spPr bwMode="auto">
          <a:xfrm flipH="1">
            <a:off x="4263132" y="4990674"/>
            <a:ext cx="1390543" cy="93974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EFFF7ED-1A4B-FC4E-B33D-8D0FEA3D4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4037467" y="4990674"/>
            <a:ext cx="1616209" cy="93096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6DBA197-07C4-BC4C-81BC-5CD36DCA3F12}"/>
              </a:ext>
            </a:extLst>
          </p:cNvPr>
          <p:cNvCxnSpPr>
            <a:cxnSpLocks/>
          </p:cNvCxnSpPr>
          <p:nvPr/>
        </p:nvCxnSpPr>
        <p:spPr bwMode="auto">
          <a:xfrm flipH="1">
            <a:off x="3806553" y="4990674"/>
            <a:ext cx="1847122" cy="92657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B4C03E-E5BD-C34C-AAE8-C3EBD0C8F6A3}"/>
              </a:ext>
            </a:extLst>
          </p:cNvPr>
          <p:cNvCxnSpPr>
            <a:cxnSpLocks/>
          </p:cNvCxnSpPr>
          <p:nvPr/>
        </p:nvCxnSpPr>
        <p:spPr bwMode="auto">
          <a:xfrm flipH="1">
            <a:off x="3580888" y="4990674"/>
            <a:ext cx="2072788" cy="93096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933B72B-B3BA-2A44-807C-BCFBEF6455C6}"/>
              </a:ext>
            </a:extLst>
          </p:cNvPr>
          <p:cNvCxnSpPr>
            <a:cxnSpLocks/>
          </p:cNvCxnSpPr>
          <p:nvPr/>
        </p:nvCxnSpPr>
        <p:spPr bwMode="auto">
          <a:xfrm flipH="1">
            <a:off x="3334229" y="4990674"/>
            <a:ext cx="2319446" cy="93535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856520DB-86EC-0843-8281-B007670BB0F2}"/>
              </a:ext>
            </a:extLst>
          </p:cNvPr>
          <p:cNvCxnSpPr>
            <a:cxnSpLocks/>
          </p:cNvCxnSpPr>
          <p:nvPr/>
        </p:nvCxnSpPr>
        <p:spPr bwMode="auto">
          <a:xfrm flipH="1">
            <a:off x="3124308" y="4990674"/>
            <a:ext cx="2529367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41F3762-3528-3741-8A55-2B980E1782AA}"/>
              </a:ext>
            </a:extLst>
          </p:cNvPr>
          <p:cNvCxnSpPr>
            <a:cxnSpLocks/>
          </p:cNvCxnSpPr>
          <p:nvPr/>
        </p:nvCxnSpPr>
        <p:spPr bwMode="auto">
          <a:xfrm flipH="1">
            <a:off x="2903890" y="4990674"/>
            <a:ext cx="2749785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97A9AFC-31F6-F24D-941E-D7B21EDE6DF9}"/>
              </a:ext>
            </a:extLst>
          </p:cNvPr>
          <p:cNvCxnSpPr>
            <a:cxnSpLocks/>
          </p:cNvCxnSpPr>
          <p:nvPr/>
        </p:nvCxnSpPr>
        <p:spPr bwMode="auto">
          <a:xfrm flipH="1">
            <a:off x="2672977" y="4990674"/>
            <a:ext cx="2980699" cy="91779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6863BEE-9060-E84E-AE2C-A2E3513E63E4}"/>
              </a:ext>
            </a:extLst>
          </p:cNvPr>
          <p:cNvCxnSpPr>
            <a:cxnSpLocks/>
          </p:cNvCxnSpPr>
          <p:nvPr/>
        </p:nvCxnSpPr>
        <p:spPr bwMode="auto">
          <a:xfrm flipH="1">
            <a:off x="6528004" y="5024279"/>
            <a:ext cx="1149133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F0388DF-1D79-094D-9D5D-DA852109831E}"/>
              </a:ext>
            </a:extLst>
          </p:cNvPr>
          <p:cNvCxnSpPr>
            <a:cxnSpLocks/>
          </p:cNvCxnSpPr>
          <p:nvPr/>
        </p:nvCxnSpPr>
        <p:spPr bwMode="auto">
          <a:xfrm flipH="1">
            <a:off x="6286593" y="5024279"/>
            <a:ext cx="1390543" cy="93974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F0C0A65-0097-9A4E-BB10-EC3A25F5A229}"/>
              </a:ext>
            </a:extLst>
          </p:cNvPr>
          <p:cNvCxnSpPr>
            <a:cxnSpLocks/>
          </p:cNvCxnSpPr>
          <p:nvPr/>
        </p:nvCxnSpPr>
        <p:spPr bwMode="auto">
          <a:xfrm flipH="1">
            <a:off x="6060927" y="5024279"/>
            <a:ext cx="1616209" cy="93096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9B7BFAF-11B1-6349-ACDA-F90A2C6A3801}"/>
              </a:ext>
            </a:extLst>
          </p:cNvPr>
          <p:cNvCxnSpPr>
            <a:cxnSpLocks/>
          </p:cNvCxnSpPr>
          <p:nvPr/>
        </p:nvCxnSpPr>
        <p:spPr bwMode="auto">
          <a:xfrm flipH="1">
            <a:off x="5830014" y="5024279"/>
            <a:ext cx="1847122" cy="92657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84C3BE6-9D58-9741-AF7B-684A8F0E01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604348" y="5024279"/>
            <a:ext cx="2072788" cy="93096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7665367B-7244-7F49-A67F-001ACBF3DC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357690" y="5024279"/>
            <a:ext cx="2319446" cy="93535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A6AAD5B-7156-1E4A-94D5-81483854E5AA}"/>
              </a:ext>
            </a:extLst>
          </p:cNvPr>
          <p:cNvCxnSpPr>
            <a:cxnSpLocks/>
          </p:cNvCxnSpPr>
          <p:nvPr/>
        </p:nvCxnSpPr>
        <p:spPr bwMode="auto">
          <a:xfrm flipH="1">
            <a:off x="5147769" y="5024279"/>
            <a:ext cx="2529367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21165BC-06CE-D94E-A828-191CD9A38E78}"/>
              </a:ext>
            </a:extLst>
          </p:cNvPr>
          <p:cNvCxnSpPr>
            <a:cxnSpLocks/>
          </p:cNvCxnSpPr>
          <p:nvPr/>
        </p:nvCxnSpPr>
        <p:spPr bwMode="auto">
          <a:xfrm flipH="1">
            <a:off x="4927351" y="5024279"/>
            <a:ext cx="2749785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07531A6-5682-AA49-8A9F-35F5EC9B58FB}"/>
              </a:ext>
            </a:extLst>
          </p:cNvPr>
          <p:cNvCxnSpPr>
            <a:cxnSpLocks/>
          </p:cNvCxnSpPr>
          <p:nvPr/>
        </p:nvCxnSpPr>
        <p:spPr bwMode="auto">
          <a:xfrm flipH="1">
            <a:off x="4696437" y="5024279"/>
            <a:ext cx="2980699" cy="91779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964FD33-0BB3-3F47-B80C-C84D208D15C7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618294" y="4986282"/>
            <a:ext cx="1149133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B4A31D9-9005-4F45-A057-132A182E58D0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618294" y="4986282"/>
            <a:ext cx="1390543" cy="93974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CEAAA2A-1ECA-CA41-AD3A-9A524BC1A9D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618294" y="4986282"/>
            <a:ext cx="1616209" cy="93096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E12BAA6-607A-6C49-8716-799FFAE268AA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618294" y="4986282"/>
            <a:ext cx="1847122" cy="92657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24F9EEF-279F-0C47-A28E-B75D7C0DF53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618294" y="4986282"/>
            <a:ext cx="2072788" cy="93096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1DE9C32-991E-A747-8995-2B651B284D1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618294" y="4986282"/>
            <a:ext cx="2319446" cy="93535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AFFE1911-760E-8A47-BA84-1229D63977D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618294" y="4986282"/>
            <a:ext cx="2529367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2007F5C-5794-FA44-B4CD-7C49093C67BE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618294" y="4986282"/>
            <a:ext cx="2749785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2543A7F-04F0-9848-B393-A70586A726A9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618294" y="4986282"/>
            <a:ext cx="2980699" cy="91779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A1BB8B5-B212-8E47-A294-7993316BBD03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642238" y="4989243"/>
            <a:ext cx="1149133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60EE02DB-893E-DF44-B3E7-C05F5A66E5F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642238" y="4989243"/>
            <a:ext cx="1390543" cy="93974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B6B181C-4543-BB40-AA6A-1ABC1A6B4E9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642238" y="4989243"/>
            <a:ext cx="1616209" cy="93096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11E65058-C9B1-6245-8A9E-E4BB0F4B315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642238" y="4989243"/>
            <a:ext cx="1847122" cy="92657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011B7B0-A6DF-6747-A1F1-BA3EDD58E4DD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642238" y="4989243"/>
            <a:ext cx="2072788" cy="93096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4320C71E-B223-0D43-B0DA-5EB8DC642A83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642238" y="4989243"/>
            <a:ext cx="2319446" cy="93535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15BB2C2-959D-3448-9673-B3412BACC17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642238" y="4989243"/>
            <a:ext cx="2529367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73DEBDC-B0B2-4A42-8630-5BBD584C99C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642238" y="4989243"/>
            <a:ext cx="2749785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F659E0E-8715-9E46-AA00-3A80D23EC7E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642238" y="4989243"/>
            <a:ext cx="2980699" cy="91779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40" name="Picture 2">
            <a:extLst>
              <a:ext uri="{FF2B5EF4-FFF2-40B4-BE49-F238E27FC236}">
                <a16:creationId xmlns:a16="http://schemas.microsoft.com/office/drawing/2014/main" id="{2A5F1657-BF2B-954E-ACEF-9EDD82DB0C0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327" y="3615527"/>
            <a:ext cx="438913" cy="271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1" name="Picture 2">
            <a:extLst>
              <a:ext uri="{FF2B5EF4-FFF2-40B4-BE49-F238E27FC236}">
                <a16:creationId xmlns:a16="http://schemas.microsoft.com/office/drawing/2014/main" id="{C66DE2FE-3CC9-7C44-8F2B-00E47979919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705" y="3620029"/>
            <a:ext cx="438913" cy="271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75CB221E-E84B-374F-9A57-7E7136A3E8A4}"/>
              </a:ext>
            </a:extLst>
          </p:cNvPr>
          <p:cNvCxnSpPr>
            <a:stCxn id="140" idx="2"/>
            <a:endCxn id="42" idx="0"/>
          </p:cNvCxnSpPr>
          <p:nvPr/>
        </p:nvCxnSpPr>
        <p:spPr bwMode="auto">
          <a:xfrm flipH="1">
            <a:off x="1535039" y="3886869"/>
            <a:ext cx="1194745" cy="84995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CDE9ECE-FD89-7E4E-B8F5-7C13FDC3B183}"/>
              </a:ext>
            </a:extLst>
          </p:cNvPr>
          <p:cNvCxnSpPr/>
          <p:nvPr/>
        </p:nvCxnSpPr>
        <p:spPr bwMode="auto">
          <a:xfrm flipH="1">
            <a:off x="5647201" y="3857268"/>
            <a:ext cx="1175620" cy="86545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BD506B3-1189-1C45-A2A5-CD54D8445876}"/>
              </a:ext>
            </a:extLst>
          </p:cNvPr>
          <p:cNvCxnSpPr>
            <a:cxnSpLocks/>
            <a:stCxn id="140" idx="2"/>
          </p:cNvCxnSpPr>
          <p:nvPr/>
        </p:nvCxnSpPr>
        <p:spPr bwMode="auto">
          <a:xfrm>
            <a:off x="2729783" y="3886869"/>
            <a:ext cx="920912" cy="83552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C553ED4-2FC3-1040-88C2-00CB0FF27DF3}"/>
              </a:ext>
            </a:extLst>
          </p:cNvPr>
          <p:cNvCxnSpPr>
            <a:cxnSpLocks/>
            <a:stCxn id="140" idx="2"/>
          </p:cNvCxnSpPr>
          <p:nvPr/>
        </p:nvCxnSpPr>
        <p:spPr bwMode="auto">
          <a:xfrm>
            <a:off x="2729783" y="3886869"/>
            <a:ext cx="2935031" cy="86134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099267DC-FFA3-AD4E-9B9B-65A44F4258BF}"/>
              </a:ext>
            </a:extLst>
          </p:cNvPr>
          <p:cNvCxnSpPr>
            <a:cxnSpLocks/>
            <a:stCxn id="140" idx="2"/>
          </p:cNvCxnSpPr>
          <p:nvPr/>
        </p:nvCxnSpPr>
        <p:spPr bwMode="auto">
          <a:xfrm>
            <a:off x="2729783" y="3886869"/>
            <a:ext cx="4919318" cy="86134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AED253C-7C04-E644-8975-521B4E51A36F}"/>
              </a:ext>
            </a:extLst>
          </p:cNvPr>
          <p:cNvCxnSpPr>
            <a:cxnSpLocks/>
            <a:stCxn id="141" idx="2"/>
          </p:cNvCxnSpPr>
          <p:nvPr/>
        </p:nvCxnSpPr>
        <p:spPr bwMode="auto">
          <a:xfrm>
            <a:off x="6795162" y="3891371"/>
            <a:ext cx="864904" cy="84193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B7855CF3-C499-9140-B9C2-83F24A814025}"/>
              </a:ext>
            </a:extLst>
          </p:cNvPr>
          <p:cNvCxnSpPr>
            <a:cxnSpLocks/>
            <a:endCxn id="53" idx="0"/>
          </p:cNvCxnSpPr>
          <p:nvPr/>
        </p:nvCxnSpPr>
        <p:spPr bwMode="auto">
          <a:xfrm flipH="1">
            <a:off x="3644511" y="3885184"/>
            <a:ext cx="3161527" cy="83150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BF3FA45-5D0C-2E49-B9A5-B629C6F64D88}"/>
              </a:ext>
            </a:extLst>
          </p:cNvPr>
          <p:cNvCxnSpPr>
            <a:cxnSpLocks/>
            <a:stCxn id="141" idx="2"/>
          </p:cNvCxnSpPr>
          <p:nvPr/>
        </p:nvCxnSpPr>
        <p:spPr bwMode="auto">
          <a:xfrm flipH="1">
            <a:off x="1544217" y="3891371"/>
            <a:ext cx="5250944" cy="84083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0" name="Group 18">
            <a:extLst>
              <a:ext uri="{FF2B5EF4-FFF2-40B4-BE49-F238E27FC236}">
                <a16:creationId xmlns:a16="http://schemas.microsoft.com/office/drawing/2014/main" id="{C29E2AE5-3983-8E4C-8CA5-F4D08FEAEBD8}"/>
              </a:ext>
            </a:extLst>
          </p:cNvPr>
          <p:cNvGrpSpPr>
            <a:grpSpLocks/>
          </p:cNvGrpSpPr>
          <p:nvPr/>
        </p:nvGrpSpPr>
        <p:grpSpPr bwMode="auto">
          <a:xfrm>
            <a:off x="3815340" y="2927750"/>
            <a:ext cx="326464" cy="296032"/>
            <a:chOff x="64" y="40"/>
            <a:chExt cx="561" cy="537"/>
          </a:xfrm>
        </p:grpSpPr>
        <p:grpSp>
          <p:nvGrpSpPr>
            <p:cNvPr id="151" name="Group 7">
              <a:extLst>
                <a:ext uri="{FF2B5EF4-FFF2-40B4-BE49-F238E27FC236}">
                  <a16:creationId xmlns:a16="http://schemas.microsoft.com/office/drawing/2014/main" id="{2FFD4A1E-DFC8-C243-8996-A46665E558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" y="46"/>
              <a:ext cx="555" cy="531"/>
              <a:chOff x="70" y="46"/>
              <a:chExt cx="555" cy="531"/>
            </a:xfrm>
          </p:grpSpPr>
          <p:sp>
            <p:nvSpPr>
              <p:cNvPr id="162" name="Freeform 4">
                <a:extLst>
                  <a:ext uri="{FF2B5EF4-FFF2-40B4-BE49-F238E27FC236}">
                    <a16:creationId xmlns:a16="http://schemas.microsoft.com/office/drawing/2014/main" id="{85031704-CAF5-E74F-ABC2-50577A67D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" y="46"/>
                <a:ext cx="555" cy="55"/>
              </a:xfrm>
              <a:custGeom>
                <a:avLst/>
                <a:gdLst>
                  <a:gd name="T0" fmla="*/ 0 w 555"/>
                  <a:gd name="T1" fmla="*/ 54 h 55"/>
                  <a:gd name="T2" fmla="*/ 62 w 555"/>
                  <a:gd name="T3" fmla="*/ 0 h 55"/>
                  <a:gd name="T4" fmla="*/ 554 w 555"/>
                  <a:gd name="T5" fmla="*/ 0 h 55"/>
                  <a:gd name="T6" fmla="*/ 493 w 555"/>
                  <a:gd name="T7" fmla="*/ 54 h 55"/>
                  <a:gd name="T8" fmla="*/ 0 w 555"/>
                  <a:gd name="T9" fmla="*/ 54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5" h="55">
                    <a:moveTo>
                      <a:pt x="0" y="54"/>
                    </a:moveTo>
                    <a:lnTo>
                      <a:pt x="62" y="0"/>
                    </a:lnTo>
                    <a:lnTo>
                      <a:pt x="554" y="0"/>
                    </a:lnTo>
                    <a:lnTo>
                      <a:pt x="493" y="54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Rectangle 5">
                <a:extLst>
                  <a:ext uri="{FF2B5EF4-FFF2-40B4-BE49-F238E27FC236}">
                    <a16:creationId xmlns:a16="http://schemas.microsoft.com/office/drawing/2014/main" id="{3FB9C599-453C-A84D-B50E-A7986A32C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" y="106"/>
                <a:ext cx="490" cy="47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64" name="Freeform 6">
                <a:extLst>
                  <a:ext uri="{FF2B5EF4-FFF2-40B4-BE49-F238E27FC236}">
                    <a16:creationId xmlns:a16="http://schemas.microsoft.com/office/drawing/2014/main" id="{0D25EF81-4225-404A-843D-87D3826928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" y="46"/>
                <a:ext cx="55" cy="531"/>
              </a:xfrm>
              <a:custGeom>
                <a:avLst/>
                <a:gdLst>
                  <a:gd name="T0" fmla="*/ 0 w 55"/>
                  <a:gd name="T1" fmla="*/ 59 h 531"/>
                  <a:gd name="T2" fmla="*/ 54 w 55"/>
                  <a:gd name="T3" fmla="*/ 0 h 531"/>
                  <a:gd name="T4" fmla="*/ 54 w 55"/>
                  <a:gd name="T5" fmla="*/ 469 h 531"/>
                  <a:gd name="T6" fmla="*/ 0 w 55"/>
                  <a:gd name="T7" fmla="*/ 530 h 531"/>
                  <a:gd name="T8" fmla="*/ 0 w 55"/>
                  <a:gd name="T9" fmla="*/ 59 h 5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31">
                    <a:moveTo>
                      <a:pt x="0" y="59"/>
                    </a:moveTo>
                    <a:lnTo>
                      <a:pt x="54" y="0"/>
                    </a:lnTo>
                    <a:lnTo>
                      <a:pt x="54" y="469"/>
                    </a:lnTo>
                    <a:lnTo>
                      <a:pt x="0" y="530"/>
                    </a:lnTo>
                    <a:lnTo>
                      <a:pt x="0" y="59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" name="Group 11">
              <a:extLst>
                <a:ext uri="{FF2B5EF4-FFF2-40B4-BE49-F238E27FC236}">
                  <a16:creationId xmlns:a16="http://schemas.microsoft.com/office/drawing/2014/main" id="{27A9BEE5-2AAD-4F44-A7D1-412C23810C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" y="40"/>
              <a:ext cx="555" cy="537"/>
              <a:chOff x="64" y="40"/>
              <a:chExt cx="555" cy="537"/>
            </a:xfrm>
          </p:grpSpPr>
          <p:sp>
            <p:nvSpPr>
              <p:cNvPr id="159" name="Freeform 8">
                <a:extLst>
                  <a:ext uri="{FF2B5EF4-FFF2-40B4-BE49-F238E27FC236}">
                    <a16:creationId xmlns:a16="http://schemas.microsoft.com/office/drawing/2014/main" id="{17CD3B7E-E889-664C-B248-7E3D2A147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" y="40"/>
                <a:ext cx="555" cy="54"/>
              </a:xfrm>
              <a:custGeom>
                <a:avLst/>
                <a:gdLst>
                  <a:gd name="T0" fmla="*/ 0 w 555"/>
                  <a:gd name="T1" fmla="*/ 53 h 54"/>
                  <a:gd name="T2" fmla="*/ 62 w 555"/>
                  <a:gd name="T3" fmla="*/ 0 h 54"/>
                  <a:gd name="T4" fmla="*/ 554 w 555"/>
                  <a:gd name="T5" fmla="*/ 0 h 54"/>
                  <a:gd name="T6" fmla="*/ 493 w 555"/>
                  <a:gd name="T7" fmla="*/ 53 h 54"/>
                  <a:gd name="T8" fmla="*/ 0 w 555"/>
                  <a:gd name="T9" fmla="*/ 53 h 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5" h="54">
                    <a:moveTo>
                      <a:pt x="0" y="53"/>
                    </a:moveTo>
                    <a:lnTo>
                      <a:pt x="62" y="0"/>
                    </a:lnTo>
                    <a:lnTo>
                      <a:pt x="554" y="0"/>
                    </a:lnTo>
                    <a:lnTo>
                      <a:pt x="493" y="53"/>
                    </a:lnTo>
                    <a:lnTo>
                      <a:pt x="0" y="53"/>
                    </a:lnTo>
                  </a:path>
                </a:pathLst>
              </a:custGeom>
              <a:solidFill>
                <a:srgbClr val="558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Rectangle 9">
                <a:extLst>
                  <a:ext uri="{FF2B5EF4-FFF2-40B4-BE49-F238E27FC236}">
                    <a16:creationId xmlns:a16="http://schemas.microsoft.com/office/drawing/2014/main" id="{68EA0A33-9D68-6845-AFE7-640E3DCBE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" y="101"/>
                <a:ext cx="490" cy="475"/>
              </a:xfrm>
              <a:prstGeom prst="rect">
                <a:avLst/>
              </a:prstGeom>
              <a:solidFill>
                <a:srgbClr val="004E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61" name="Freeform 10">
                <a:extLst>
                  <a:ext uri="{FF2B5EF4-FFF2-40B4-BE49-F238E27FC236}">
                    <a16:creationId xmlns:a16="http://schemas.microsoft.com/office/drawing/2014/main" id="{589B3F82-4969-1F43-BE1E-C7CBC1EB0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" y="40"/>
                <a:ext cx="57" cy="537"/>
              </a:xfrm>
              <a:custGeom>
                <a:avLst/>
                <a:gdLst>
                  <a:gd name="T0" fmla="*/ 0 w 57"/>
                  <a:gd name="T1" fmla="*/ 60 h 537"/>
                  <a:gd name="T2" fmla="*/ 56 w 57"/>
                  <a:gd name="T3" fmla="*/ 0 h 537"/>
                  <a:gd name="T4" fmla="*/ 56 w 57"/>
                  <a:gd name="T5" fmla="*/ 475 h 537"/>
                  <a:gd name="T6" fmla="*/ 0 w 57"/>
                  <a:gd name="T7" fmla="*/ 536 h 537"/>
                  <a:gd name="T8" fmla="*/ 0 w 57"/>
                  <a:gd name="T9" fmla="*/ 60 h 5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" h="537">
                    <a:moveTo>
                      <a:pt x="0" y="60"/>
                    </a:moveTo>
                    <a:lnTo>
                      <a:pt x="56" y="0"/>
                    </a:lnTo>
                    <a:lnTo>
                      <a:pt x="56" y="475"/>
                    </a:lnTo>
                    <a:lnTo>
                      <a:pt x="0" y="536"/>
                    </a:lnTo>
                    <a:lnTo>
                      <a:pt x="0" y="60"/>
                    </a:lnTo>
                  </a:path>
                </a:pathLst>
              </a:custGeom>
              <a:solidFill>
                <a:srgbClr val="0034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3" name="Group 17">
              <a:extLst>
                <a:ext uri="{FF2B5EF4-FFF2-40B4-BE49-F238E27FC236}">
                  <a16:creationId xmlns:a16="http://schemas.microsoft.com/office/drawing/2014/main" id="{4CF27750-ED9C-4642-91D7-C314F63994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" y="123"/>
              <a:ext cx="445" cy="442"/>
              <a:chOff x="90" y="123"/>
              <a:chExt cx="445" cy="442"/>
            </a:xfrm>
          </p:grpSpPr>
          <p:sp>
            <p:nvSpPr>
              <p:cNvPr id="154" name="Freeform 12">
                <a:extLst>
                  <a:ext uri="{FF2B5EF4-FFF2-40B4-BE49-F238E27FC236}">
                    <a16:creationId xmlns:a16="http://schemas.microsoft.com/office/drawing/2014/main" id="{D3D0BC08-3C83-4048-A0EE-B087B515AC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" y="123"/>
                <a:ext cx="122" cy="227"/>
              </a:xfrm>
              <a:custGeom>
                <a:avLst/>
                <a:gdLst>
                  <a:gd name="T0" fmla="*/ 43 w 122"/>
                  <a:gd name="T1" fmla="*/ 226 h 227"/>
                  <a:gd name="T2" fmla="*/ 43 w 122"/>
                  <a:gd name="T3" fmla="*/ 77 h 227"/>
                  <a:gd name="T4" fmla="*/ 0 w 122"/>
                  <a:gd name="T5" fmla="*/ 77 h 227"/>
                  <a:gd name="T6" fmla="*/ 61 w 122"/>
                  <a:gd name="T7" fmla="*/ 0 h 227"/>
                  <a:gd name="T8" fmla="*/ 121 w 122"/>
                  <a:gd name="T9" fmla="*/ 77 h 227"/>
                  <a:gd name="T10" fmla="*/ 76 w 122"/>
                  <a:gd name="T11" fmla="*/ 77 h 227"/>
                  <a:gd name="T12" fmla="*/ 76 w 122"/>
                  <a:gd name="T13" fmla="*/ 168 h 227"/>
                  <a:gd name="T14" fmla="*/ 82 w 122"/>
                  <a:gd name="T15" fmla="*/ 168 h 227"/>
                  <a:gd name="T16" fmla="*/ 43 w 122"/>
                  <a:gd name="T17" fmla="*/ 226 h 22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2" h="227">
                    <a:moveTo>
                      <a:pt x="43" y="226"/>
                    </a:moveTo>
                    <a:lnTo>
                      <a:pt x="43" y="77"/>
                    </a:lnTo>
                    <a:lnTo>
                      <a:pt x="0" y="77"/>
                    </a:lnTo>
                    <a:lnTo>
                      <a:pt x="61" y="0"/>
                    </a:lnTo>
                    <a:lnTo>
                      <a:pt x="121" y="77"/>
                    </a:lnTo>
                    <a:lnTo>
                      <a:pt x="76" y="77"/>
                    </a:lnTo>
                    <a:lnTo>
                      <a:pt x="76" y="168"/>
                    </a:lnTo>
                    <a:lnTo>
                      <a:pt x="82" y="168"/>
                    </a:lnTo>
                    <a:lnTo>
                      <a:pt x="43" y="22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3">
                <a:extLst>
                  <a:ext uri="{FF2B5EF4-FFF2-40B4-BE49-F238E27FC236}">
                    <a16:creationId xmlns:a16="http://schemas.microsoft.com/office/drawing/2014/main" id="{C96D7FCB-FDBE-3141-874E-CC8970835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" y="200"/>
                <a:ext cx="232" cy="117"/>
              </a:xfrm>
              <a:custGeom>
                <a:avLst/>
                <a:gdLst>
                  <a:gd name="T0" fmla="*/ 0 w 232"/>
                  <a:gd name="T1" fmla="*/ 41 h 117"/>
                  <a:gd name="T2" fmla="*/ 152 w 232"/>
                  <a:gd name="T3" fmla="*/ 41 h 117"/>
                  <a:gd name="T4" fmla="*/ 152 w 232"/>
                  <a:gd name="T5" fmla="*/ 0 h 117"/>
                  <a:gd name="T6" fmla="*/ 231 w 232"/>
                  <a:gd name="T7" fmla="*/ 58 h 117"/>
                  <a:gd name="T8" fmla="*/ 152 w 232"/>
                  <a:gd name="T9" fmla="*/ 116 h 117"/>
                  <a:gd name="T10" fmla="*/ 152 w 232"/>
                  <a:gd name="T11" fmla="*/ 72 h 117"/>
                  <a:gd name="T12" fmla="*/ 60 w 232"/>
                  <a:gd name="T13" fmla="*/ 72 h 117"/>
                  <a:gd name="T14" fmla="*/ 60 w 232"/>
                  <a:gd name="T15" fmla="*/ 78 h 117"/>
                  <a:gd name="T16" fmla="*/ 0 w 232"/>
                  <a:gd name="T17" fmla="*/ 41 h 1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32" h="117">
                    <a:moveTo>
                      <a:pt x="0" y="41"/>
                    </a:moveTo>
                    <a:lnTo>
                      <a:pt x="152" y="41"/>
                    </a:lnTo>
                    <a:lnTo>
                      <a:pt x="152" y="0"/>
                    </a:lnTo>
                    <a:lnTo>
                      <a:pt x="231" y="58"/>
                    </a:lnTo>
                    <a:lnTo>
                      <a:pt x="152" y="116"/>
                    </a:lnTo>
                    <a:lnTo>
                      <a:pt x="152" y="72"/>
                    </a:lnTo>
                    <a:lnTo>
                      <a:pt x="60" y="72"/>
                    </a:lnTo>
                    <a:lnTo>
                      <a:pt x="60" y="78"/>
                    </a:lnTo>
                    <a:lnTo>
                      <a:pt x="0" y="4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4">
                <a:extLst>
                  <a:ext uri="{FF2B5EF4-FFF2-40B4-BE49-F238E27FC236}">
                    <a16:creationId xmlns:a16="http://schemas.microsoft.com/office/drawing/2014/main" id="{5C6E484C-22DF-8F43-8DC7-575B67B4A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" y="336"/>
                <a:ext cx="122" cy="229"/>
              </a:xfrm>
              <a:custGeom>
                <a:avLst/>
                <a:gdLst>
                  <a:gd name="T0" fmla="*/ 77 w 122"/>
                  <a:gd name="T1" fmla="*/ 0 h 229"/>
                  <a:gd name="T2" fmla="*/ 77 w 122"/>
                  <a:gd name="T3" fmla="*/ 150 h 229"/>
                  <a:gd name="T4" fmla="*/ 121 w 122"/>
                  <a:gd name="T5" fmla="*/ 150 h 229"/>
                  <a:gd name="T6" fmla="*/ 60 w 122"/>
                  <a:gd name="T7" fmla="*/ 228 h 229"/>
                  <a:gd name="T8" fmla="*/ 0 w 122"/>
                  <a:gd name="T9" fmla="*/ 150 h 229"/>
                  <a:gd name="T10" fmla="*/ 45 w 122"/>
                  <a:gd name="T11" fmla="*/ 150 h 229"/>
                  <a:gd name="T12" fmla="*/ 45 w 122"/>
                  <a:gd name="T13" fmla="*/ 59 h 229"/>
                  <a:gd name="T14" fmla="*/ 39 w 122"/>
                  <a:gd name="T15" fmla="*/ 59 h 229"/>
                  <a:gd name="T16" fmla="*/ 77 w 122"/>
                  <a:gd name="T17" fmla="*/ 0 h 22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2" h="229">
                    <a:moveTo>
                      <a:pt x="77" y="0"/>
                    </a:moveTo>
                    <a:lnTo>
                      <a:pt x="77" y="150"/>
                    </a:lnTo>
                    <a:lnTo>
                      <a:pt x="121" y="150"/>
                    </a:lnTo>
                    <a:lnTo>
                      <a:pt x="60" y="228"/>
                    </a:lnTo>
                    <a:lnTo>
                      <a:pt x="0" y="150"/>
                    </a:lnTo>
                    <a:lnTo>
                      <a:pt x="45" y="150"/>
                    </a:lnTo>
                    <a:lnTo>
                      <a:pt x="45" y="59"/>
                    </a:lnTo>
                    <a:lnTo>
                      <a:pt x="39" y="59"/>
                    </a:lnTo>
                    <a:lnTo>
                      <a:pt x="77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">
                <a:extLst>
                  <a:ext uri="{FF2B5EF4-FFF2-40B4-BE49-F238E27FC236}">
                    <a16:creationId xmlns:a16="http://schemas.microsoft.com/office/drawing/2014/main" id="{3539CA2D-AA9F-4349-BF71-0F22ABD06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373"/>
                <a:ext cx="232" cy="119"/>
              </a:xfrm>
              <a:custGeom>
                <a:avLst/>
                <a:gdLst>
                  <a:gd name="T0" fmla="*/ 231 w 232"/>
                  <a:gd name="T1" fmla="*/ 77 h 119"/>
                  <a:gd name="T2" fmla="*/ 79 w 232"/>
                  <a:gd name="T3" fmla="*/ 77 h 119"/>
                  <a:gd name="T4" fmla="*/ 79 w 232"/>
                  <a:gd name="T5" fmla="*/ 118 h 119"/>
                  <a:gd name="T6" fmla="*/ 0 w 232"/>
                  <a:gd name="T7" fmla="*/ 59 h 119"/>
                  <a:gd name="T8" fmla="*/ 79 w 232"/>
                  <a:gd name="T9" fmla="*/ 0 h 119"/>
                  <a:gd name="T10" fmla="*/ 79 w 232"/>
                  <a:gd name="T11" fmla="*/ 45 h 119"/>
                  <a:gd name="T12" fmla="*/ 171 w 232"/>
                  <a:gd name="T13" fmla="*/ 45 h 119"/>
                  <a:gd name="T14" fmla="*/ 171 w 232"/>
                  <a:gd name="T15" fmla="*/ 38 h 119"/>
                  <a:gd name="T16" fmla="*/ 231 w 232"/>
                  <a:gd name="T17" fmla="*/ 77 h 1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32" h="119">
                    <a:moveTo>
                      <a:pt x="231" y="77"/>
                    </a:moveTo>
                    <a:lnTo>
                      <a:pt x="79" y="77"/>
                    </a:lnTo>
                    <a:lnTo>
                      <a:pt x="79" y="118"/>
                    </a:lnTo>
                    <a:lnTo>
                      <a:pt x="0" y="59"/>
                    </a:lnTo>
                    <a:lnTo>
                      <a:pt x="79" y="0"/>
                    </a:lnTo>
                    <a:lnTo>
                      <a:pt x="79" y="45"/>
                    </a:lnTo>
                    <a:lnTo>
                      <a:pt x="171" y="45"/>
                    </a:lnTo>
                    <a:lnTo>
                      <a:pt x="171" y="38"/>
                    </a:lnTo>
                    <a:lnTo>
                      <a:pt x="231" y="77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Oval 16">
                <a:extLst>
                  <a:ext uri="{FF2B5EF4-FFF2-40B4-BE49-F238E27FC236}">
                    <a16:creationId xmlns:a16="http://schemas.microsoft.com/office/drawing/2014/main" id="{EAAF5FD9-A589-334A-A40C-ACC4D22BD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" y="267"/>
                <a:ext cx="150" cy="157"/>
              </a:xfrm>
              <a:prstGeom prst="ellipse">
                <a:avLst/>
              </a:prstGeom>
              <a:noFill/>
              <a:ln w="762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65" name="Group 18">
            <a:extLst>
              <a:ext uri="{FF2B5EF4-FFF2-40B4-BE49-F238E27FC236}">
                <a16:creationId xmlns:a16="http://schemas.microsoft.com/office/drawing/2014/main" id="{22F054D4-1A39-A747-8B82-0F3DB06D85E5}"/>
              </a:ext>
            </a:extLst>
          </p:cNvPr>
          <p:cNvGrpSpPr>
            <a:grpSpLocks/>
          </p:cNvGrpSpPr>
          <p:nvPr/>
        </p:nvGrpSpPr>
        <p:grpSpPr bwMode="auto">
          <a:xfrm>
            <a:off x="5271887" y="2936147"/>
            <a:ext cx="326464" cy="296032"/>
            <a:chOff x="64" y="40"/>
            <a:chExt cx="561" cy="537"/>
          </a:xfrm>
        </p:grpSpPr>
        <p:grpSp>
          <p:nvGrpSpPr>
            <p:cNvPr id="166" name="Group 7">
              <a:extLst>
                <a:ext uri="{FF2B5EF4-FFF2-40B4-BE49-F238E27FC236}">
                  <a16:creationId xmlns:a16="http://schemas.microsoft.com/office/drawing/2014/main" id="{2392B70E-6517-A14C-BC1B-A452E85AD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" y="46"/>
              <a:ext cx="555" cy="531"/>
              <a:chOff x="70" y="46"/>
              <a:chExt cx="555" cy="531"/>
            </a:xfrm>
          </p:grpSpPr>
          <p:sp>
            <p:nvSpPr>
              <p:cNvPr id="177" name="Freeform 4">
                <a:extLst>
                  <a:ext uri="{FF2B5EF4-FFF2-40B4-BE49-F238E27FC236}">
                    <a16:creationId xmlns:a16="http://schemas.microsoft.com/office/drawing/2014/main" id="{1FE70EDE-3572-664D-A2C4-4A2B5B4F0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" y="46"/>
                <a:ext cx="555" cy="55"/>
              </a:xfrm>
              <a:custGeom>
                <a:avLst/>
                <a:gdLst>
                  <a:gd name="T0" fmla="*/ 0 w 555"/>
                  <a:gd name="T1" fmla="*/ 54 h 55"/>
                  <a:gd name="T2" fmla="*/ 62 w 555"/>
                  <a:gd name="T3" fmla="*/ 0 h 55"/>
                  <a:gd name="T4" fmla="*/ 554 w 555"/>
                  <a:gd name="T5" fmla="*/ 0 h 55"/>
                  <a:gd name="T6" fmla="*/ 493 w 555"/>
                  <a:gd name="T7" fmla="*/ 54 h 55"/>
                  <a:gd name="T8" fmla="*/ 0 w 555"/>
                  <a:gd name="T9" fmla="*/ 54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5" h="55">
                    <a:moveTo>
                      <a:pt x="0" y="54"/>
                    </a:moveTo>
                    <a:lnTo>
                      <a:pt x="62" y="0"/>
                    </a:lnTo>
                    <a:lnTo>
                      <a:pt x="554" y="0"/>
                    </a:lnTo>
                    <a:lnTo>
                      <a:pt x="493" y="54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Rectangle 5">
                <a:extLst>
                  <a:ext uri="{FF2B5EF4-FFF2-40B4-BE49-F238E27FC236}">
                    <a16:creationId xmlns:a16="http://schemas.microsoft.com/office/drawing/2014/main" id="{34298C4A-9761-CE49-979D-2BDDA16D2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" y="106"/>
                <a:ext cx="490" cy="47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79" name="Freeform 6">
                <a:extLst>
                  <a:ext uri="{FF2B5EF4-FFF2-40B4-BE49-F238E27FC236}">
                    <a16:creationId xmlns:a16="http://schemas.microsoft.com/office/drawing/2014/main" id="{9D5B4CA1-3F2D-634A-BF67-EA5142450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" y="46"/>
                <a:ext cx="55" cy="531"/>
              </a:xfrm>
              <a:custGeom>
                <a:avLst/>
                <a:gdLst>
                  <a:gd name="T0" fmla="*/ 0 w 55"/>
                  <a:gd name="T1" fmla="*/ 59 h 531"/>
                  <a:gd name="T2" fmla="*/ 54 w 55"/>
                  <a:gd name="T3" fmla="*/ 0 h 531"/>
                  <a:gd name="T4" fmla="*/ 54 w 55"/>
                  <a:gd name="T5" fmla="*/ 469 h 531"/>
                  <a:gd name="T6" fmla="*/ 0 w 55"/>
                  <a:gd name="T7" fmla="*/ 530 h 531"/>
                  <a:gd name="T8" fmla="*/ 0 w 55"/>
                  <a:gd name="T9" fmla="*/ 59 h 5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31">
                    <a:moveTo>
                      <a:pt x="0" y="59"/>
                    </a:moveTo>
                    <a:lnTo>
                      <a:pt x="54" y="0"/>
                    </a:lnTo>
                    <a:lnTo>
                      <a:pt x="54" y="469"/>
                    </a:lnTo>
                    <a:lnTo>
                      <a:pt x="0" y="530"/>
                    </a:lnTo>
                    <a:lnTo>
                      <a:pt x="0" y="59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" name="Group 11">
              <a:extLst>
                <a:ext uri="{FF2B5EF4-FFF2-40B4-BE49-F238E27FC236}">
                  <a16:creationId xmlns:a16="http://schemas.microsoft.com/office/drawing/2014/main" id="{8AE5E8C2-531B-9B4A-A75E-F0038E7DBE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" y="40"/>
              <a:ext cx="555" cy="537"/>
              <a:chOff x="64" y="40"/>
              <a:chExt cx="555" cy="537"/>
            </a:xfrm>
          </p:grpSpPr>
          <p:sp>
            <p:nvSpPr>
              <p:cNvPr id="174" name="Freeform 8">
                <a:extLst>
                  <a:ext uri="{FF2B5EF4-FFF2-40B4-BE49-F238E27FC236}">
                    <a16:creationId xmlns:a16="http://schemas.microsoft.com/office/drawing/2014/main" id="{AB97610A-F5D6-614B-B084-7B5282D71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" y="40"/>
                <a:ext cx="555" cy="54"/>
              </a:xfrm>
              <a:custGeom>
                <a:avLst/>
                <a:gdLst>
                  <a:gd name="T0" fmla="*/ 0 w 555"/>
                  <a:gd name="T1" fmla="*/ 53 h 54"/>
                  <a:gd name="T2" fmla="*/ 62 w 555"/>
                  <a:gd name="T3" fmla="*/ 0 h 54"/>
                  <a:gd name="T4" fmla="*/ 554 w 555"/>
                  <a:gd name="T5" fmla="*/ 0 h 54"/>
                  <a:gd name="T6" fmla="*/ 493 w 555"/>
                  <a:gd name="T7" fmla="*/ 53 h 54"/>
                  <a:gd name="T8" fmla="*/ 0 w 555"/>
                  <a:gd name="T9" fmla="*/ 53 h 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5" h="54">
                    <a:moveTo>
                      <a:pt x="0" y="53"/>
                    </a:moveTo>
                    <a:lnTo>
                      <a:pt x="62" y="0"/>
                    </a:lnTo>
                    <a:lnTo>
                      <a:pt x="554" y="0"/>
                    </a:lnTo>
                    <a:lnTo>
                      <a:pt x="493" y="53"/>
                    </a:lnTo>
                    <a:lnTo>
                      <a:pt x="0" y="53"/>
                    </a:lnTo>
                  </a:path>
                </a:pathLst>
              </a:custGeom>
              <a:solidFill>
                <a:srgbClr val="558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Rectangle 9">
                <a:extLst>
                  <a:ext uri="{FF2B5EF4-FFF2-40B4-BE49-F238E27FC236}">
                    <a16:creationId xmlns:a16="http://schemas.microsoft.com/office/drawing/2014/main" id="{FFCDF0D1-DC03-7C41-A273-3DCD650F9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" y="101"/>
                <a:ext cx="490" cy="475"/>
              </a:xfrm>
              <a:prstGeom prst="rect">
                <a:avLst/>
              </a:prstGeom>
              <a:solidFill>
                <a:srgbClr val="004E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76" name="Freeform 10">
                <a:extLst>
                  <a:ext uri="{FF2B5EF4-FFF2-40B4-BE49-F238E27FC236}">
                    <a16:creationId xmlns:a16="http://schemas.microsoft.com/office/drawing/2014/main" id="{1B2E1945-374D-3A44-BA84-E952B94C9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" y="40"/>
                <a:ext cx="57" cy="537"/>
              </a:xfrm>
              <a:custGeom>
                <a:avLst/>
                <a:gdLst>
                  <a:gd name="T0" fmla="*/ 0 w 57"/>
                  <a:gd name="T1" fmla="*/ 60 h 537"/>
                  <a:gd name="T2" fmla="*/ 56 w 57"/>
                  <a:gd name="T3" fmla="*/ 0 h 537"/>
                  <a:gd name="T4" fmla="*/ 56 w 57"/>
                  <a:gd name="T5" fmla="*/ 475 h 537"/>
                  <a:gd name="T6" fmla="*/ 0 w 57"/>
                  <a:gd name="T7" fmla="*/ 536 h 537"/>
                  <a:gd name="T8" fmla="*/ 0 w 57"/>
                  <a:gd name="T9" fmla="*/ 60 h 5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" h="537">
                    <a:moveTo>
                      <a:pt x="0" y="60"/>
                    </a:moveTo>
                    <a:lnTo>
                      <a:pt x="56" y="0"/>
                    </a:lnTo>
                    <a:lnTo>
                      <a:pt x="56" y="475"/>
                    </a:lnTo>
                    <a:lnTo>
                      <a:pt x="0" y="536"/>
                    </a:lnTo>
                    <a:lnTo>
                      <a:pt x="0" y="60"/>
                    </a:lnTo>
                  </a:path>
                </a:pathLst>
              </a:custGeom>
              <a:solidFill>
                <a:srgbClr val="0034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" name="Group 17">
              <a:extLst>
                <a:ext uri="{FF2B5EF4-FFF2-40B4-BE49-F238E27FC236}">
                  <a16:creationId xmlns:a16="http://schemas.microsoft.com/office/drawing/2014/main" id="{698812EF-EABB-024E-B7CB-B1C92229CE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" y="123"/>
              <a:ext cx="445" cy="442"/>
              <a:chOff x="90" y="123"/>
              <a:chExt cx="445" cy="442"/>
            </a:xfrm>
          </p:grpSpPr>
          <p:sp>
            <p:nvSpPr>
              <p:cNvPr id="169" name="Freeform 12">
                <a:extLst>
                  <a:ext uri="{FF2B5EF4-FFF2-40B4-BE49-F238E27FC236}">
                    <a16:creationId xmlns:a16="http://schemas.microsoft.com/office/drawing/2014/main" id="{08B1821C-AF98-7548-AC48-907FC2B866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" y="123"/>
                <a:ext cx="122" cy="227"/>
              </a:xfrm>
              <a:custGeom>
                <a:avLst/>
                <a:gdLst>
                  <a:gd name="T0" fmla="*/ 43 w 122"/>
                  <a:gd name="T1" fmla="*/ 226 h 227"/>
                  <a:gd name="T2" fmla="*/ 43 w 122"/>
                  <a:gd name="T3" fmla="*/ 77 h 227"/>
                  <a:gd name="T4" fmla="*/ 0 w 122"/>
                  <a:gd name="T5" fmla="*/ 77 h 227"/>
                  <a:gd name="T6" fmla="*/ 61 w 122"/>
                  <a:gd name="T7" fmla="*/ 0 h 227"/>
                  <a:gd name="T8" fmla="*/ 121 w 122"/>
                  <a:gd name="T9" fmla="*/ 77 h 227"/>
                  <a:gd name="T10" fmla="*/ 76 w 122"/>
                  <a:gd name="T11" fmla="*/ 77 h 227"/>
                  <a:gd name="T12" fmla="*/ 76 w 122"/>
                  <a:gd name="T13" fmla="*/ 168 h 227"/>
                  <a:gd name="T14" fmla="*/ 82 w 122"/>
                  <a:gd name="T15" fmla="*/ 168 h 227"/>
                  <a:gd name="T16" fmla="*/ 43 w 122"/>
                  <a:gd name="T17" fmla="*/ 226 h 22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2" h="227">
                    <a:moveTo>
                      <a:pt x="43" y="226"/>
                    </a:moveTo>
                    <a:lnTo>
                      <a:pt x="43" y="77"/>
                    </a:lnTo>
                    <a:lnTo>
                      <a:pt x="0" y="77"/>
                    </a:lnTo>
                    <a:lnTo>
                      <a:pt x="61" y="0"/>
                    </a:lnTo>
                    <a:lnTo>
                      <a:pt x="121" y="77"/>
                    </a:lnTo>
                    <a:lnTo>
                      <a:pt x="76" y="77"/>
                    </a:lnTo>
                    <a:lnTo>
                      <a:pt x="76" y="168"/>
                    </a:lnTo>
                    <a:lnTo>
                      <a:pt x="82" y="168"/>
                    </a:lnTo>
                    <a:lnTo>
                      <a:pt x="43" y="22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3">
                <a:extLst>
                  <a:ext uri="{FF2B5EF4-FFF2-40B4-BE49-F238E27FC236}">
                    <a16:creationId xmlns:a16="http://schemas.microsoft.com/office/drawing/2014/main" id="{CEB4C2F1-72C4-AF42-B4AF-74C0B7D24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" y="200"/>
                <a:ext cx="232" cy="117"/>
              </a:xfrm>
              <a:custGeom>
                <a:avLst/>
                <a:gdLst>
                  <a:gd name="T0" fmla="*/ 0 w 232"/>
                  <a:gd name="T1" fmla="*/ 41 h 117"/>
                  <a:gd name="T2" fmla="*/ 152 w 232"/>
                  <a:gd name="T3" fmla="*/ 41 h 117"/>
                  <a:gd name="T4" fmla="*/ 152 w 232"/>
                  <a:gd name="T5" fmla="*/ 0 h 117"/>
                  <a:gd name="T6" fmla="*/ 231 w 232"/>
                  <a:gd name="T7" fmla="*/ 58 h 117"/>
                  <a:gd name="T8" fmla="*/ 152 w 232"/>
                  <a:gd name="T9" fmla="*/ 116 h 117"/>
                  <a:gd name="T10" fmla="*/ 152 w 232"/>
                  <a:gd name="T11" fmla="*/ 72 h 117"/>
                  <a:gd name="T12" fmla="*/ 60 w 232"/>
                  <a:gd name="T13" fmla="*/ 72 h 117"/>
                  <a:gd name="T14" fmla="*/ 60 w 232"/>
                  <a:gd name="T15" fmla="*/ 78 h 117"/>
                  <a:gd name="T16" fmla="*/ 0 w 232"/>
                  <a:gd name="T17" fmla="*/ 41 h 1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32" h="117">
                    <a:moveTo>
                      <a:pt x="0" y="41"/>
                    </a:moveTo>
                    <a:lnTo>
                      <a:pt x="152" y="41"/>
                    </a:lnTo>
                    <a:lnTo>
                      <a:pt x="152" y="0"/>
                    </a:lnTo>
                    <a:lnTo>
                      <a:pt x="231" y="58"/>
                    </a:lnTo>
                    <a:lnTo>
                      <a:pt x="152" y="116"/>
                    </a:lnTo>
                    <a:lnTo>
                      <a:pt x="152" y="72"/>
                    </a:lnTo>
                    <a:lnTo>
                      <a:pt x="60" y="72"/>
                    </a:lnTo>
                    <a:lnTo>
                      <a:pt x="60" y="78"/>
                    </a:lnTo>
                    <a:lnTo>
                      <a:pt x="0" y="4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4">
                <a:extLst>
                  <a:ext uri="{FF2B5EF4-FFF2-40B4-BE49-F238E27FC236}">
                    <a16:creationId xmlns:a16="http://schemas.microsoft.com/office/drawing/2014/main" id="{262CB8C6-C404-1141-9157-F6A3279D9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" y="336"/>
                <a:ext cx="122" cy="229"/>
              </a:xfrm>
              <a:custGeom>
                <a:avLst/>
                <a:gdLst>
                  <a:gd name="T0" fmla="*/ 77 w 122"/>
                  <a:gd name="T1" fmla="*/ 0 h 229"/>
                  <a:gd name="T2" fmla="*/ 77 w 122"/>
                  <a:gd name="T3" fmla="*/ 150 h 229"/>
                  <a:gd name="T4" fmla="*/ 121 w 122"/>
                  <a:gd name="T5" fmla="*/ 150 h 229"/>
                  <a:gd name="T6" fmla="*/ 60 w 122"/>
                  <a:gd name="T7" fmla="*/ 228 h 229"/>
                  <a:gd name="T8" fmla="*/ 0 w 122"/>
                  <a:gd name="T9" fmla="*/ 150 h 229"/>
                  <a:gd name="T10" fmla="*/ 45 w 122"/>
                  <a:gd name="T11" fmla="*/ 150 h 229"/>
                  <a:gd name="T12" fmla="*/ 45 w 122"/>
                  <a:gd name="T13" fmla="*/ 59 h 229"/>
                  <a:gd name="T14" fmla="*/ 39 w 122"/>
                  <a:gd name="T15" fmla="*/ 59 h 229"/>
                  <a:gd name="T16" fmla="*/ 77 w 122"/>
                  <a:gd name="T17" fmla="*/ 0 h 22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2" h="229">
                    <a:moveTo>
                      <a:pt x="77" y="0"/>
                    </a:moveTo>
                    <a:lnTo>
                      <a:pt x="77" y="150"/>
                    </a:lnTo>
                    <a:lnTo>
                      <a:pt x="121" y="150"/>
                    </a:lnTo>
                    <a:lnTo>
                      <a:pt x="60" y="228"/>
                    </a:lnTo>
                    <a:lnTo>
                      <a:pt x="0" y="150"/>
                    </a:lnTo>
                    <a:lnTo>
                      <a:pt x="45" y="150"/>
                    </a:lnTo>
                    <a:lnTo>
                      <a:pt x="45" y="59"/>
                    </a:lnTo>
                    <a:lnTo>
                      <a:pt x="39" y="59"/>
                    </a:lnTo>
                    <a:lnTo>
                      <a:pt x="77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5">
                <a:extLst>
                  <a:ext uri="{FF2B5EF4-FFF2-40B4-BE49-F238E27FC236}">
                    <a16:creationId xmlns:a16="http://schemas.microsoft.com/office/drawing/2014/main" id="{E711BA18-A682-C945-92C1-1766C42BD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373"/>
                <a:ext cx="232" cy="119"/>
              </a:xfrm>
              <a:custGeom>
                <a:avLst/>
                <a:gdLst>
                  <a:gd name="T0" fmla="*/ 231 w 232"/>
                  <a:gd name="T1" fmla="*/ 77 h 119"/>
                  <a:gd name="T2" fmla="*/ 79 w 232"/>
                  <a:gd name="T3" fmla="*/ 77 h 119"/>
                  <a:gd name="T4" fmla="*/ 79 w 232"/>
                  <a:gd name="T5" fmla="*/ 118 h 119"/>
                  <a:gd name="T6" fmla="*/ 0 w 232"/>
                  <a:gd name="T7" fmla="*/ 59 h 119"/>
                  <a:gd name="T8" fmla="*/ 79 w 232"/>
                  <a:gd name="T9" fmla="*/ 0 h 119"/>
                  <a:gd name="T10" fmla="*/ 79 w 232"/>
                  <a:gd name="T11" fmla="*/ 45 h 119"/>
                  <a:gd name="T12" fmla="*/ 171 w 232"/>
                  <a:gd name="T13" fmla="*/ 45 h 119"/>
                  <a:gd name="T14" fmla="*/ 171 w 232"/>
                  <a:gd name="T15" fmla="*/ 38 h 119"/>
                  <a:gd name="T16" fmla="*/ 231 w 232"/>
                  <a:gd name="T17" fmla="*/ 77 h 1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32" h="119">
                    <a:moveTo>
                      <a:pt x="231" y="77"/>
                    </a:moveTo>
                    <a:lnTo>
                      <a:pt x="79" y="77"/>
                    </a:lnTo>
                    <a:lnTo>
                      <a:pt x="79" y="118"/>
                    </a:lnTo>
                    <a:lnTo>
                      <a:pt x="0" y="59"/>
                    </a:lnTo>
                    <a:lnTo>
                      <a:pt x="79" y="0"/>
                    </a:lnTo>
                    <a:lnTo>
                      <a:pt x="79" y="45"/>
                    </a:lnTo>
                    <a:lnTo>
                      <a:pt x="171" y="45"/>
                    </a:lnTo>
                    <a:lnTo>
                      <a:pt x="171" y="38"/>
                    </a:lnTo>
                    <a:lnTo>
                      <a:pt x="231" y="77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Oval 16">
                <a:extLst>
                  <a:ext uri="{FF2B5EF4-FFF2-40B4-BE49-F238E27FC236}">
                    <a16:creationId xmlns:a16="http://schemas.microsoft.com/office/drawing/2014/main" id="{412782F3-2414-9B44-9B59-38B761395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" y="267"/>
                <a:ext cx="150" cy="157"/>
              </a:xfrm>
              <a:prstGeom prst="ellipse">
                <a:avLst/>
              </a:prstGeom>
              <a:noFill/>
              <a:ln w="762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</p:grp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8B279C95-B988-D347-B97F-5B94469DD9FC}"/>
              </a:ext>
            </a:extLst>
          </p:cNvPr>
          <p:cNvCxnSpPr>
            <a:cxnSpLocks/>
            <a:stCxn id="160" idx="2"/>
            <a:endCxn id="140" idx="0"/>
          </p:cNvCxnSpPr>
          <p:nvPr/>
        </p:nvCxnSpPr>
        <p:spPr bwMode="auto">
          <a:xfrm flipH="1">
            <a:off x="2729783" y="3223230"/>
            <a:ext cx="1229294" cy="39229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2E822A3B-F469-E348-A83A-145826B62EE8}"/>
              </a:ext>
            </a:extLst>
          </p:cNvPr>
          <p:cNvCxnSpPr>
            <a:cxnSpLocks/>
            <a:stCxn id="175" idx="2"/>
            <a:endCxn id="140" idx="0"/>
          </p:cNvCxnSpPr>
          <p:nvPr/>
        </p:nvCxnSpPr>
        <p:spPr bwMode="auto">
          <a:xfrm flipH="1">
            <a:off x="2729783" y="3231627"/>
            <a:ext cx="2685841" cy="3839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E2C9B82-5E8D-4C42-A9C6-2A5F2363A2EA}"/>
              </a:ext>
            </a:extLst>
          </p:cNvPr>
          <p:cNvCxnSpPr>
            <a:cxnSpLocks/>
            <a:stCxn id="175" idx="2"/>
            <a:endCxn id="141" idx="0"/>
          </p:cNvCxnSpPr>
          <p:nvPr/>
        </p:nvCxnSpPr>
        <p:spPr bwMode="auto">
          <a:xfrm>
            <a:off x="5415624" y="3231627"/>
            <a:ext cx="1379537" cy="38840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E4BAF3E-D62F-6347-9417-99E299EE76C2}"/>
              </a:ext>
            </a:extLst>
          </p:cNvPr>
          <p:cNvCxnSpPr>
            <a:cxnSpLocks/>
            <a:stCxn id="160" idx="2"/>
            <a:endCxn id="141" idx="0"/>
          </p:cNvCxnSpPr>
          <p:nvPr/>
        </p:nvCxnSpPr>
        <p:spPr bwMode="auto">
          <a:xfrm>
            <a:off x="3959078" y="3223230"/>
            <a:ext cx="2836084" cy="39679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4" name="Group 149">
            <a:extLst>
              <a:ext uri="{FF2B5EF4-FFF2-40B4-BE49-F238E27FC236}">
                <a16:creationId xmlns:a16="http://schemas.microsoft.com/office/drawing/2014/main" id="{913DD4C1-485C-C542-9B44-8C82D5F56A98}"/>
              </a:ext>
            </a:extLst>
          </p:cNvPr>
          <p:cNvGrpSpPr>
            <a:grpSpLocks/>
          </p:cNvGrpSpPr>
          <p:nvPr/>
        </p:nvGrpSpPr>
        <p:grpSpPr bwMode="auto">
          <a:xfrm>
            <a:off x="4218403" y="2129524"/>
            <a:ext cx="1098046" cy="589731"/>
            <a:chOff x="1086" y="1112"/>
            <a:chExt cx="726" cy="466"/>
          </a:xfrm>
        </p:grpSpPr>
        <p:grpSp>
          <p:nvGrpSpPr>
            <p:cNvPr id="185" name="Group 150">
              <a:extLst>
                <a:ext uri="{FF2B5EF4-FFF2-40B4-BE49-F238E27FC236}">
                  <a16:creationId xmlns:a16="http://schemas.microsoft.com/office/drawing/2014/main" id="{57549B4A-D2D2-9A44-9AC6-1DA0A2CEF7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6" y="1112"/>
              <a:ext cx="726" cy="466"/>
              <a:chOff x="844" y="531"/>
              <a:chExt cx="530" cy="292"/>
            </a:xfrm>
          </p:grpSpPr>
          <p:grpSp>
            <p:nvGrpSpPr>
              <p:cNvPr id="187" name="Group 151">
                <a:extLst>
                  <a:ext uri="{FF2B5EF4-FFF2-40B4-BE49-F238E27FC236}">
                    <a16:creationId xmlns:a16="http://schemas.microsoft.com/office/drawing/2014/main" id="{04C7B79D-B5E0-E142-BEC9-0FD4765523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7" y="558"/>
                <a:ext cx="217" cy="251"/>
                <a:chOff x="1157" y="558"/>
                <a:chExt cx="217" cy="251"/>
              </a:xfrm>
            </p:grpSpPr>
            <p:grpSp>
              <p:nvGrpSpPr>
                <p:cNvPr id="217" name="Group 152">
                  <a:extLst>
                    <a:ext uri="{FF2B5EF4-FFF2-40B4-BE49-F238E27FC236}">
                      <a16:creationId xmlns:a16="http://schemas.microsoft.com/office/drawing/2014/main" id="{49B566F0-BEB1-B140-AFAC-D72E5BD51B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42" y="558"/>
                  <a:ext cx="132" cy="201"/>
                  <a:chOff x="1242" y="558"/>
                  <a:chExt cx="132" cy="201"/>
                </a:xfrm>
              </p:grpSpPr>
              <p:grpSp>
                <p:nvGrpSpPr>
                  <p:cNvPr id="222" name="Group 153">
                    <a:extLst>
                      <a:ext uri="{FF2B5EF4-FFF2-40B4-BE49-F238E27FC236}">
                        <a16:creationId xmlns:a16="http://schemas.microsoft.com/office/drawing/2014/main" id="{881A585C-A0F3-854C-8671-56F10FB6379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276" y="585"/>
                    <a:ext cx="98" cy="147"/>
                    <a:chOff x="1276" y="585"/>
                    <a:chExt cx="98" cy="147"/>
                  </a:xfrm>
                </p:grpSpPr>
                <p:grpSp>
                  <p:nvGrpSpPr>
                    <p:cNvPr id="232" name="Group 154">
                      <a:extLst>
                        <a:ext uri="{FF2B5EF4-FFF2-40B4-BE49-F238E27FC236}">
                          <a16:creationId xmlns:a16="http://schemas.microsoft.com/office/drawing/2014/main" id="{FC8ACAB3-A8B3-2C4B-A4AD-959DD3AAF8D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276" y="585"/>
                      <a:ext cx="98" cy="147"/>
                      <a:chOff x="1276" y="585"/>
                      <a:chExt cx="98" cy="147"/>
                    </a:xfrm>
                  </p:grpSpPr>
                  <p:grpSp>
                    <p:nvGrpSpPr>
                      <p:cNvPr id="234" name="Group 155">
                        <a:extLst>
                          <a:ext uri="{FF2B5EF4-FFF2-40B4-BE49-F238E27FC236}">
                            <a16:creationId xmlns:a16="http://schemas.microsoft.com/office/drawing/2014/main" id="{5C60F1BF-342B-3D46-9842-6DDA26DF790A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302" y="594"/>
                        <a:ext cx="72" cy="120"/>
                        <a:chOff x="1302" y="594"/>
                        <a:chExt cx="72" cy="120"/>
                      </a:xfrm>
                    </p:grpSpPr>
                    <p:grpSp>
                      <p:nvGrpSpPr>
                        <p:cNvPr id="238" name="Group 156">
                          <a:extLst>
                            <a:ext uri="{FF2B5EF4-FFF2-40B4-BE49-F238E27FC236}">
                              <a16:creationId xmlns:a16="http://schemas.microsoft.com/office/drawing/2014/main" id="{D88080F2-1089-9E47-95C9-D438F4098BAF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311" y="594"/>
                          <a:ext cx="63" cy="120"/>
                          <a:chOff x="1311" y="594"/>
                          <a:chExt cx="63" cy="120"/>
                        </a:xfrm>
                      </p:grpSpPr>
                      <p:sp>
                        <p:nvSpPr>
                          <p:cNvPr id="242" name="Oval 157">
                            <a:extLst>
                              <a:ext uri="{FF2B5EF4-FFF2-40B4-BE49-F238E27FC236}">
                                <a16:creationId xmlns:a16="http://schemas.microsoft.com/office/drawing/2014/main" id="{AF2E1B8F-E1D3-9142-B685-8EBE2FD38761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346" y="666"/>
                            <a:ext cx="28" cy="30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>
                              <a:defRPr/>
                            </a:pPr>
                            <a:endParaRPr lang="en-US">
                              <a:latin typeface="Times New Roman" charset="0"/>
                              <a:ea typeface="ＭＳ Ｐゴシック" charset="0"/>
                            </a:endParaRPr>
                          </a:p>
                        </p:txBody>
                      </p:sp>
                      <p:sp>
                        <p:nvSpPr>
                          <p:cNvPr id="243" name="Oval 158">
                            <a:extLst>
                              <a:ext uri="{FF2B5EF4-FFF2-40B4-BE49-F238E27FC236}">
                                <a16:creationId xmlns:a16="http://schemas.microsoft.com/office/drawing/2014/main" id="{BE045DF9-00A3-FE42-86B9-B348EAA689C6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320" y="676"/>
                            <a:ext cx="36" cy="38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>
                              <a:defRPr/>
                            </a:pPr>
                            <a:endParaRPr lang="en-US">
                              <a:latin typeface="Times New Roman" charset="0"/>
                              <a:ea typeface="ＭＳ Ｐゴシック" charset="0"/>
                            </a:endParaRPr>
                          </a:p>
                        </p:txBody>
                      </p:sp>
                      <p:sp>
                        <p:nvSpPr>
                          <p:cNvPr id="244" name="Oval 159">
                            <a:extLst>
                              <a:ext uri="{FF2B5EF4-FFF2-40B4-BE49-F238E27FC236}">
                                <a16:creationId xmlns:a16="http://schemas.microsoft.com/office/drawing/2014/main" id="{B6D45786-3253-F340-AFBA-840674BD9C35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337" y="621"/>
                            <a:ext cx="28" cy="29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>
                              <a:defRPr/>
                            </a:pPr>
                            <a:endParaRPr lang="en-US">
                              <a:latin typeface="Times New Roman" charset="0"/>
                              <a:ea typeface="ＭＳ Ｐゴシック" charset="0"/>
                            </a:endParaRPr>
                          </a:p>
                        </p:txBody>
                      </p:sp>
                      <p:sp>
                        <p:nvSpPr>
                          <p:cNvPr id="245" name="Oval 160">
                            <a:extLst>
                              <a:ext uri="{FF2B5EF4-FFF2-40B4-BE49-F238E27FC236}">
                                <a16:creationId xmlns:a16="http://schemas.microsoft.com/office/drawing/2014/main" id="{9C0604DE-B556-6642-9E8B-C66392189984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311" y="594"/>
                            <a:ext cx="37" cy="39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>
                              <a:defRPr/>
                            </a:pPr>
                            <a:endParaRPr lang="en-US">
                              <a:latin typeface="Times New Roman" charset="0"/>
                              <a:ea typeface="ＭＳ Ｐゴシック" charset="0"/>
                            </a:endParaRPr>
                          </a:p>
                        </p:txBody>
                      </p:sp>
                      <p:sp>
                        <p:nvSpPr>
                          <p:cNvPr id="246" name="Freeform 161">
                            <a:extLst>
                              <a:ext uri="{FF2B5EF4-FFF2-40B4-BE49-F238E27FC236}">
                                <a16:creationId xmlns:a16="http://schemas.microsoft.com/office/drawing/2014/main" id="{3EB52AF5-EF7A-F44E-81A8-CA116D8A41C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1335" y="619"/>
                            <a:ext cx="31" cy="73"/>
                          </a:xfrm>
                          <a:custGeom>
                            <a:avLst/>
                            <a:gdLst>
                              <a:gd name="T0" fmla="*/ 30 w 31"/>
                              <a:gd name="T1" fmla="*/ 71 h 73"/>
                              <a:gd name="T2" fmla="*/ 17 w 31"/>
                              <a:gd name="T3" fmla="*/ 72 h 73"/>
                              <a:gd name="T4" fmla="*/ 0 w 31"/>
                              <a:gd name="T5" fmla="*/ 0 h 73"/>
                              <a:gd name="T6" fmla="*/ 18 w 31"/>
                              <a:gd name="T7" fmla="*/ 5 h 73"/>
                              <a:gd name="T8" fmla="*/ 19 w 31"/>
                              <a:gd name="T9" fmla="*/ 41 h 73"/>
                              <a:gd name="T10" fmla="*/ 30 w 31"/>
                              <a:gd name="T11" fmla="*/ 71 h 73"/>
                              <a:gd name="T12" fmla="*/ 0 60000 65536"/>
                              <a:gd name="T13" fmla="*/ 0 60000 65536"/>
                              <a:gd name="T14" fmla="*/ 0 60000 65536"/>
                              <a:gd name="T15" fmla="*/ 0 60000 65536"/>
                              <a:gd name="T16" fmla="*/ 0 60000 65536"/>
                              <a:gd name="T17" fmla="*/ 0 60000 65536"/>
                            </a:gdLst>
                            <a:ahLst/>
                            <a:cxnLst>
                              <a:cxn ang="T12">
                                <a:pos x="T0" y="T1"/>
                              </a:cxn>
                              <a:cxn ang="T13">
                                <a:pos x="T2" y="T3"/>
                              </a:cxn>
                              <a:cxn ang="T14">
                                <a:pos x="T4" y="T5"/>
                              </a:cxn>
                              <a:cxn ang="T15">
                                <a:pos x="T6" y="T7"/>
                              </a:cxn>
                              <a:cxn ang="T16">
                                <a:pos x="T8" y="T9"/>
                              </a:cxn>
                              <a:cxn ang="T17">
                                <a:pos x="T10" y="T11"/>
                              </a:cxn>
                            </a:cxnLst>
                            <a:rect l="0" t="0" r="r" b="b"/>
                            <a:pathLst>
                              <a:path w="31" h="73">
                                <a:moveTo>
                                  <a:pt x="30" y="71"/>
                                </a:moveTo>
                                <a:lnTo>
                                  <a:pt x="17" y="72"/>
                                </a:lnTo>
                                <a:lnTo>
                                  <a:pt x="0" y="0"/>
                                </a:lnTo>
                                <a:lnTo>
                                  <a:pt x="18" y="5"/>
                                </a:lnTo>
                                <a:lnTo>
                                  <a:pt x="19" y="41"/>
                                </a:lnTo>
                                <a:lnTo>
                                  <a:pt x="30" y="71"/>
                                </a:lnTo>
                              </a:path>
                            </a:pathLst>
                          </a:custGeom>
                          <a:solidFill>
                            <a:srgbClr val="FFFFFF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 cap="rnd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7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39" name="Oval 162">
                          <a:extLst>
                            <a:ext uri="{FF2B5EF4-FFF2-40B4-BE49-F238E27FC236}">
                              <a16:creationId xmlns:a16="http://schemas.microsoft.com/office/drawing/2014/main" id="{A6739A27-690E-2348-A604-57C7BA23F46A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02" y="630"/>
                          <a:ext cx="54" cy="57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>
                            <a:latin typeface="Times New Roman" charset="0"/>
                            <a:ea typeface="ＭＳ Ｐゴシック" charset="0"/>
                          </a:endParaRPr>
                        </a:p>
                      </p:txBody>
                    </p:sp>
                    <p:sp>
                      <p:nvSpPr>
                        <p:cNvPr id="240" name="Oval 163">
                          <a:extLst>
                            <a:ext uri="{FF2B5EF4-FFF2-40B4-BE49-F238E27FC236}">
                              <a16:creationId xmlns:a16="http://schemas.microsoft.com/office/drawing/2014/main" id="{4BD3641A-140E-4643-8BF7-662813A448E6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02" y="666"/>
                          <a:ext cx="37" cy="39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>
                            <a:latin typeface="Times New Roman" charset="0"/>
                            <a:ea typeface="ＭＳ Ｐゴシック" charset="0"/>
                          </a:endParaRPr>
                        </a:p>
                      </p:txBody>
                    </p:sp>
                    <p:sp>
                      <p:nvSpPr>
                        <p:cNvPr id="241" name="Freeform 164">
                          <a:extLst>
                            <a:ext uri="{FF2B5EF4-FFF2-40B4-BE49-F238E27FC236}">
                              <a16:creationId xmlns:a16="http://schemas.microsoft.com/office/drawing/2014/main" id="{592B142E-E5CC-6443-A673-82658206A83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313" y="611"/>
                          <a:ext cx="31" cy="78"/>
                        </a:xfrm>
                        <a:custGeom>
                          <a:avLst/>
                          <a:gdLst>
                            <a:gd name="T0" fmla="*/ 28 w 32"/>
                            <a:gd name="T1" fmla="*/ 13 h 78"/>
                            <a:gd name="T2" fmla="*/ 24 w 32"/>
                            <a:gd name="T3" fmla="*/ 29 h 78"/>
                            <a:gd name="T4" fmla="*/ 30 w 32"/>
                            <a:gd name="T5" fmla="*/ 67 h 78"/>
                            <a:gd name="T6" fmla="*/ 18 w 32"/>
                            <a:gd name="T7" fmla="*/ 77 h 78"/>
                            <a:gd name="T8" fmla="*/ 0 w 32"/>
                            <a:gd name="T9" fmla="*/ 32 h 78"/>
                            <a:gd name="T10" fmla="*/ 15 w 32"/>
                            <a:gd name="T11" fmla="*/ 0 h 78"/>
                            <a:gd name="T12" fmla="*/ 28 w 32"/>
                            <a:gd name="T13" fmla="*/ 13 h 78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60000 65536"/>
                            <a:gd name="T19" fmla="*/ 0 60000 65536"/>
                            <a:gd name="T20" fmla="*/ 0 60000 65536"/>
                          </a:gdLst>
                          <a:ahLst/>
                          <a:cxnLst>
                            <a:cxn ang="T14">
                              <a:pos x="T0" y="T1"/>
                            </a:cxn>
                            <a:cxn ang="T15">
                              <a:pos x="T2" y="T3"/>
                            </a:cxn>
                            <a:cxn ang="T16">
                              <a:pos x="T4" y="T5"/>
                            </a:cxn>
                            <a:cxn ang="T17">
                              <a:pos x="T6" y="T7"/>
                            </a:cxn>
                            <a:cxn ang="T18">
                              <a:pos x="T8" y="T9"/>
                            </a:cxn>
                            <a:cxn ang="T19">
                              <a:pos x="T10" y="T11"/>
                            </a:cxn>
                            <a:cxn ang="T20">
                              <a:pos x="T12" y="T13"/>
                            </a:cxn>
                          </a:cxnLst>
                          <a:rect l="0" t="0" r="r" b="b"/>
                          <a:pathLst>
                            <a:path w="32" h="78">
                              <a:moveTo>
                                <a:pt x="29" y="13"/>
                              </a:moveTo>
                              <a:lnTo>
                                <a:pt x="25" y="29"/>
                              </a:lnTo>
                              <a:lnTo>
                                <a:pt x="31" y="67"/>
                              </a:lnTo>
                              <a:lnTo>
                                <a:pt x="19" y="77"/>
                              </a:lnTo>
                              <a:lnTo>
                                <a:pt x="0" y="32"/>
                              </a:lnTo>
                              <a:lnTo>
                                <a:pt x="15" y="0"/>
                              </a:lnTo>
                              <a:lnTo>
                                <a:pt x="29" y="13"/>
                              </a:lnTo>
                            </a:path>
                          </a:pathLst>
                        </a:custGeom>
                        <a:solidFill>
                          <a:srgbClr val="FF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cap="rnd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235" name="Oval 165">
                        <a:extLst>
                          <a:ext uri="{FF2B5EF4-FFF2-40B4-BE49-F238E27FC236}">
                            <a16:creationId xmlns:a16="http://schemas.microsoft.com/office/drawing/2014/main" id="{63400C99-9BD2-8545-9C6F-495B3806C58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02" y="703"/>
                        <a:ext cx="28" cy="29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latin typeface="Times New Roman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236" name="Oval 166">
                        <a:extLst>
                          <a:ext uri="{FF2B5EF4-FFF2-40B4-BE49-F238E27FC236}">
                            <a16:creationId xmlns:a16="http://schemas.microsoft.com/office/drawing/2014/main" id="{C907CCC0-521B-5140-BEA5-59A33B1A4CE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276" y="585"/>
                        <a:ext cx="37" cy="39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latin typeface="Times New Roman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237" name="Freeform 167">
                        <a:extLst>
                          <a:ext uri="{FF2B5EF4-FFF2-40B4-BE49-F238E27FC236}">
                            <a16:creationId xmlns:a16="http://schemas.microsoft.com/office/drawing/2014/main" id="{6A678621-04ED-2D42-9E43-8E9DC049052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309" y="692"/>
                        <a:ext cx="25" cy="17"/>
                      </a:xfrm>
                      <a:custGeom>
                        <a:avLst/>
                        <a:gdLst>
                          <a:gd name="T0" fmla="*/ 24 w 25"/>
                          <a:gd name="T1" fmla="*/ 10 h 17"/>
                          <a:gd name="T2" fmla="*/ 17 w 25"/>
                          <a:gd name="T3" fmla="*/ 16 h 17"/>
                          <a:gd name="T4" fmla="*/ 0 w 25"/>
                          <a:gd name="T5" fmla="*/ 8 h 17"/>
                          <a:gd name="T6" fmla="*/ 17 w 25"/>
                          <a:gd name="T7" fmla="*/ 0 h 17"/>
                          <a:gd name="T8" fmla="*/ 24 w 25"/>
                          <a:gd name="T9" fmla="*/ 10 h 17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0" t="0" r="r" b="b"/>
                        <a:pathLst>
                          <a:path w="25" h="17">
                            <a:moveTo>
                              <a:pt x="24" y="10"/>
                            </a:moveTo>
                            <a:lnTo>
                              <a:pt x="17" y="16"/>
                            </a:lnTo>
                            <a:lnTo>
                              <a:pt x="0" y="8"/>
                            </a:lnTo>
                            <a:lnTo>
                              <a:pt x="17" y="0"/>
                            </a:lnTo>
                            <a:lnTo>
                              <a:pt x="24" y="10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33" name="Freeform 168">
                      <a:extLst>
                        <a:ext uri="{FF2B5EF4-FFF2-40B4-BE49-F238E27FC236}">
                          <a16:creationId xmlns:a16="http://schemas.microsoft.com/office/drawing/2014/main" id="{D7F62DE0-84A8-E544-A888-A6ABC71F1A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306" y="602"/>
                      <a:ext cx="17" cy="27"/>
                    </a:xfrm>
                    <a:custGeom>
                      <a:avLst/>
                      <a:gdLst>
                        <a:gd name="T0" fmla="*/ 8 w 17"/>
                        <a:gd name="T1" fmla="*/ 0 h 27"/>
                        <a:gd name="T2" fmla="*/ 16 w 17"/>
                        <a:gd name="T3" fmla="*/ 1 h 27"/>
                        <a:gd name="T4" fmla="*/ 12 w 17"/>
                        <a:gd name="T5" fmla="*/ 26 h 27"/>
                        <a:gd name="T6" fmla="*/ 0 w 17"/>
                        <a:gd name="T7" fmla="*/ 21 h 27"/>
                        <a:gd name="T8" fmla="*/ 8 w 17"/>
                        <a:gd name="T9" fmla="*/ 0 h 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7" h="27">
                          <a:moveTo>
                            <a:pt x="8" y="0"/>
                          </a:moveTo>
                          <a:lnTo>
                            <a:pt x="16" y="1"/>
                          </a:lnTo>
                          <a:lnTo>
                            <a:pt x="12" y="26"/>
                          </a:lnTo>
                          <a:lnTo>
                            <a:pt x="0" y="21"/>
                          </a:lnTo>
                          <a:lnTo>
                            <a:pt x="8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23" name="Group 169">
                    <a:extLst>
                      <a:ext uri="{FF2B5EF4-FFF2-40B4-BE49-F238E27FC236}">
                        <a16:creationId xmlns:a16="http://schemas.microsoft.com/office/drawing/2014/main" id="{2C30DDD8-B0B6-3B47-B25B-66F01C73F0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242" y="558"/>
                    <a:ext cx="88" cy="183"/>
                    <a:chOff x="1242" y="558"/>
                    <a:chExt cx="88" cy="183"/>
                  </a:xfrm>
                </p:grpSpPr>
                <p:sp>
                  <p:nvSpPr>
                    <p:cNvPr id="226" name="Oval 170">
                      <a:extLst>
                        <a:ext uri="{FF2B5EF4-FFF2-40B4-BE49-F238E27FC236}">
                          <a16:creationId xmlns:a16="http://schemas.microsoft.com/office/drawing/2014/main" id="{453AFA1D-41F5-044A-A92B-64BBABFA98F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50" y="666"/>
                      <a:ext cx="72" cy="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227" name="Oval 171">
                      <a:extLst>
                        <a:ext uri="{FF2B5EF4-FFF2-40B4-BE49-F238E27FC236}">
                          <a16:creationId xmlns:a16="http://schemas.microsoft.com/office/drawing/2014/main" id="{617497E4-E064-9A43-9C01-3383507CAD2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59" y="612"/>
                      <a:ext cx="72" cy="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228" name="Oval 172">
                      <a:extLst>
                        <a:ext uri="{FF2B5EF4-FFF2-40B4-BE49-F238E27FC236}">
                          <a16:creationId xmlns:a16="http://schemas.microsoft.com/office/drawing/2014/main" id="{7C7E479E-4010-664D-9A7C-E73D3E99D6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42" y="558"/>
                      <a:ext cx="54" cy="57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229" name="Oval 173">
                      <a:extLst>
                        <a:ext uri="{FF2B5EF4-FFF2-40B4-BE49-F238E27FC236}">
                          <a16:creationId xmlns:a16="http://schemas.microsoft.com/office/drawing/2014/main" id="{756738AA-7E6D-014A-9BE2-5A3AC222495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76" y="594"/>
                      <a:ext cx="28" cy="29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230" name="Freeform 174">
                      <a:extLst>
                        <a:ext uri="{FF2B5EF4-FFF2-40B4-BE49-F238E27FC236}">
                          <a16:creationId xmlns:a16="http://schemas.microsoft.com/office/drawing/2014/main" id="{557FDC01-3302-4C43-8EF8-862C952EA4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56" y="585"/>
                      <a:ext cx="55" cy="71"/>
                    </a:xfrm>
                    <a:custGeom>
                      <a:avLst/>
                      <a:gdLst>
                        <a:gd name="T0" fmla="*/ 39 w 54"/>
                        <a:gd name="T1" fmla="*/ 3 h 71"/>
                        <a:gd name="T2" fmla="*/ 38 w 54"/>
                        <a:gd name="T3" fmla="*/ 11 h 71"/>
                        <a:gd name="T4" fmla="*/ 50 w 54"/>
                        <a:gd name="T5" fmla="*/ 27 h 71"/>
                        <a:gd name="T6" fmla="*/ 54 w 54"/>
                        <a:gd name="T7" fmla="*/ 28 h 71"/>
                        <a:gd name="T8" fmla="*/ 35 w 54"/>
                        <a:gd name="T9" fmla="*/ 70 h 71"/>
                        <a:gd name="T10" fmla="*/ 0 w 54"/>
                        <a:gd name="T11" fmla="*/ 0 h 71"/>
                        <a:gd name="T12" fmla="*/ 39 w 54"/>
                        <a:gd name="T13" fmla="*/ 3 h 71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54" h="71">
                          <a:moveTo>
                            <a:pt x="38" y="3"/>
                          </a:moveTo>
                          <a:lnTo>
                            <a:pt x="37" y="11"/>
                          </a:lnTo>
                          <a:lnTo>
                            <a:pt x="49" y="27"/>
                          </a:lnTo>
                          <a:lnTo>
                            <a:pt x="53" y="28"/>
                          </a:lnTo>
                          <a:lnTo>
                            <a:pt x="34" y="70"/>
                          </a:lnTo>
                          <a:lnTo>
                            <a:pt x="0" y="0"/>
                          </a:lnTo>
                          <a:lnTo>
                            <a:pt x="38" y="3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1" name="Freeform 175">
                      <a:extLst>
                        <a:ext uri="{FF2B5EF4-FFF2-40B4-BE49-F238E27FC236}">
                          <a16:creationId xmlns:a16="http://schemas.microsoft.com/office/drawing/2014/main" id="{73DC22C5-5E66-4E42-907F-6FF35D4035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81" y="679"/>
                      <a:ext cx="35" cy="22"/>
                    </a:xfrm>
                    <a:custGeom>
                      <a:avLst/>
                      <a:gdLst>
                        <a:gd name="T0" fmla="*/ 30 w 35"/>
                        <a:gd name="T1" fmla="*/ 2 h 22"/>
                        <a:gd name="T2" fmla="*/ 34 w 35"/>
                        <a:gd name="T3" fmla="*/ 9 h 22"/>
                        <a:gd name="T4" fmla="*/ 0 w 35"/>
                        <a:gd name="T5" fmla="*/ 21 h 22"/>
                        <a:gd name="T6" fmla="*/ 1 w 35"/>
                        <a:gd name="T7" fmla="*/ 0 h 22"/>
                        <a:gd name="T8" fmla="*/ 30 w 35"/>
                        <a:gd name="T9" fmla="*/ 2 h 2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35" h="22">
                          <a:moveTo>
                            <a:pt x="30" y="2"/>
                          </a:moveTo>
                          <a:lnTo>
                            <a:pt x="34" y="9"/>
                          </a:lnTo>
                          <a:lnTo>
                            <a:pt x="0" y="21"/>
                          </a:lnTo>
                          <a:lnTo>
                            <a:pt x="1" y="0"/>
                          </a:lnTo>
                          <a:lnTo>
                            <a:pt x="30" y="2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24" name="Oval 176">
                    <a:extLst>
                      <a:ext uri="{FF2B5EF4-FFF2-40B4-BE49-F238E27FC236}">
                        <a16:creationId xmlns:a16="http://schemas.microsoft.com/office/drawing/2014/main" id="{1B62A90E-8E80-B24B-9232-83E63C190C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42" y="721"/>
                    <a:ext cx="36" cy="38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25" name="Freeform 177">
                    <a:extLst>
                      <a:ext uri="{FF2B5EF4-FFF2-40B4-BE49-F238E27FC236}">
                        <a16:creationId xmlns:a16="http://schemas.microsoft.com/office/drawing/2014/main" id="{8753B661-E2B1-F940-B808-DA13A098C3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66" y="714"/>
                    <a:ext cx="25" cy="25"/>
                  </a:xfrm>
                  <a:custGeom>
                    <a:avLst/>
                    <a:gdLst>
                      <a:gd name="T0" fmla="*/ 10 w 25"/>
                      <a:gd name="T1" fmla="*/ 24 h 25"/>
                      <a:gd name="T2" fmla="*/ 24 w 25"/>
                      <a:gd name="T3" fmla="*/ 16 h 25"/>
                      <a:gd name="T4" fmla="*/ 7 w 25"/>
                      <a:gd name="T5" fmla="*/ 0 h 25"/>
                      <a:gd name="T6" fmla="*/ 0 w 25"/>
                      <a:gd name="T7" fmla="*/ 9 h 25"/>
                      <a:gd name="T8" fmla="*/ 10 w 25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5" h="25">
                        <a:moveTo>
                          <a:pt x="10" y="24"/>
                        </a:moveTo>
                        <a:lnTo>
                          <a:pt x="24" y="16"/>
                        </a:lnTo>
                        <a:lnTo>
                          <a:pt x="7" y="0"/>
                        </a:lnTo>
                        <a:lnTo>
                          <a:pt x="0" y="9"/>
                        </a:lnTo>
                        <a:lnTo>
                          <a:pt x="10" y="24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8" name="Oval 178">
                  <a:extLst>
                    <a:ext uri="{FF2B5EF4-FFF2-40B4-BE49-F238E27FC236}">
                      <a16:creationId xmlns:a16="http://schemas.microsoft.com/office/drawing/2014/main" id="{5AC992D5-D31E-484B-AAF4-AA09F4D8D2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7" y="762"/>
                  <a:ext cx="45" cy="47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219" name="Oval 179">
                  <a:extLst>
                    <a:ext uri="{FF2B5EF4-FFF2-40B4-BE49-F238E27FC236}">
                      <a16:creationId xmlns:a16="http://schemas.microsoft.com/office/drawing/2014/main" id="{B972C6CE-38D8-F241-8A97-E9538DD9A2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8" y="762"/>
                  <a:ext cx="37" cy="38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220" name="Oval 180">
                  <a:extLst>
                    <a:ext uri="{FF2B5EF4-FFF2-40B4-BE49-F238E27FC236}">
                      <a16:creationId xmlns:a16="http://schemas.microsoft.com/office/drawing/2014/main" id="{F97011BD-F6F2-2B45-9BA5-8D8FC03A4B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2" y="747"/>
                  <a:ext cx="37" cy="38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221" name="Freeform 181">
                  <a:extLst>
                    <a:ext uri="{FF2B5EF4-FFF2-40B4-BE49-F238E27FC236}">
                      <a16:creationId xmlns:a16="http://schemas.microsoft.com/office/drawing/2014/main" id="{C33BCC73-3634-5E4A-978A-597B83924F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4" y="738"/>
                  <a:ext cx="86" cy="60"/>
                </a:xfrm>
                <a:custGeom>
                  <a:avLst/>
                  <a:gdLst>
                    <a:gd name="T0" fmla="*/ 79 w 86"/>
                    <a:gd name="T1" fmla="*/ 17 h 60"/>
                    <a:gd name="T2" fmla="*/ 71 w 86"/>
                    <a:gd name="T3" fmla="*/ 21 h 60"/>
                    <a:gd name="T4" fmla="*/ 49 w 86"/>
                    <a:gd name="T5" fmla="*/ 44 h 60"/>
                    <a:gd name="T6" fmla="*/ 43 w 86"/>
                    <a:gd name="T7" fmla="*/ 54 h 60"/>
                    <a:gd name="T8" fmla="*/ 18 w 86"/>
                    <a:gd name="T9" fmla="*/ 54 h 60"/>
                    <a:gd name="T10" fmla="*/ 13 w 86"/>
                    <a:gd name="T11" fmla="*/ 59 h 60"/>
                    <a:gd name="T12" fmla="*/ 0 w 86"/>
                    <a:gd name="T13" fmla="*/ 42 h 60"/>
                    <a:gd name="T14" fmla="*/ 58 w 86"/>
                    <a:gd name="T15" fmla="*/ 0 h 60"/>
                    <a:gd name="T16" fmla="*/ 85 w 86"/>
                    <a:gd name="T17" fmla="*/ 9 h 60"/>
                    <a:gd name="T18" fmla="*/ 79 w 86"/>
                    <a:gd name="T19" fmla="*/ 17 h 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86" h="60">
                      <a:moveTo>
                        <a:pt x="79" y="17"/>
                      </a:moveTo>
                      <a:lnTo>
                        <a:pt x="71" y="21"/>
                      </a:lnTo>
                      <a:lnTo>
                        <a:pt x="49" y="44"/>
                      </a:lnTo>
                      <a:lnTo>
                        <a:pt x="43" y="54"/>
                      </a:lnTo>
                      <a:lnTo>
                        <a:pt x="18" y="54"/>
                      </a:lnTo>
                      <a:lnTo>
                        <a:pt x="13" y="59"/>
                      </a:lnTo>
                      <a:lnTo>
                        <a:pt x="0" y="42"/>
                      </a:lnTo>
                      <a:lnTo>
                        <a:pt x="58" y="0"/>
                      </a:lnTo>
                      <a:lnTo>
                        <a:pt x="85" y="9"/>
                      </a:lnTo>
                      <a:lnTo>
                        <a:pt x="79" y="17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8" name="Group 182">
                <a:extLst>
                  <a:ext uri="{FF2B5EF4-FFF2-40B4-BE49-F238E27FC236}">
                    <a16:creationId xmlns:a16="http://schemas.microsoft.com/office/drawing/2014/main" id="{124647E3-28C4-BD47-8817-B2DAABD762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4" y="560"/>
                <a:ext cx="129" cy="172"/>
                <a:chOff x="844" y="560"/>
                <a:chExt cx="129" cy="172"/>
              </a:xfrm>
            </p:grpSpPr>
            <p:grpSp>
              <p:nvGrpSpPr>
                <p:cNvPr id="202" name="Group 183">
                  <a:extLst>
                    <a:ext uri="{FF2B5EF4-FFF2-40B4-BE49-F238E27FC236}">
                      <a16:creationId xmlns:a16="http://schemas.microsoft.com/office/drawing/2014/main" id="{6201C428-FAD5-B348-8210-1A30F9AE8E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44" y="585"/>
                  <a:ext cx="68" cy="102"/>
                  <a:chOff x="844" y="585"/>
                  <a:chExt cx="68" cy="102"/>
                </a:xfrm>
              </p:grpSpPr>
              <p:sp>
                <p:nvSpPr>
                  <p:cNvPr id="213" name="Oval 184">
                    <a:extLst>
                      <a:ext uri="{FF2B5EF4-FFF2-40B4-BE49-F238E27FC236}">
                        <a16:creationId xmlns:a16="http://schemas.microsoft.com/office/drawing/2014/main" id="{F8D83A27-BAA1-2C4A-B8B7-ACB131151D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4" y="621"/>
                    <a:ext cx="28" cy="2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14" name="Oval 185">
                    <a:extLst>
                      <a:ext uri="{FF2B5EF4-FFF2-40B4-BE49-F238E27FC236}">
                        <a16:creationId xmlns:a16="http://schemas.microsoft.com/office/drawing/2014/main" id="{15D1F9CC-C058-1847-BC60-58532A6B9C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50" y="648"/>
                    <a:ext cx="36" cy="3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15" name="Oval 186">
                    <a:extLst>
                      <a:ext uri="{FF2B5EF4-FFF2-40B4-BE49-F238E27FC236}">
                        <a16:creationId xmlns:a16="http://schemas.microsoft.com/office/drawing/2014/main" id="{1E5F3709-DA15-2242-8A35-53DCB49C7B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58" y="585"/>
                    <a:ext cx="54" cy="5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16" name="Freeform 187">
                    <a:extLst>
                      <a:ext uri="{FF2B5EF4-FFF2-40B4-BE49-F238E27FC236}">
                        <a16:creationId xmlns:a16="http://schemas.microsoft.com/office/drawing/2014/main" id="{143ACB76-7895-9241-8AC5-9A94147CF7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1" y="623"/>
                    <a:ext cx="23" cy="35"/>
                  </a:xfrm>
                  <a:custGeom>
                    <a:avLst/>
                    <a:gdLst>
                      <a:gd name="T0" fmla="*/ 13 w 24"/>
                      <a:gd name="T1" fmla="*/ 0 h 35"/>
                      <a:gd name="T2" fmla="*/ 0 w 24"/>
                      <a:gd name="T3" fmla="*/ 6 h 35"/>
                      <a:gd name="T4" fmla="*/ 1 w 24"/>
                      <a:gd name="T5" fmla="*/ 27 h 35"/>
                      <a:gd name="T6" fmla="*/ 5 w 24"/>
                      <a:gd name="T7" fmla="*/ 34 h 35"/>
                      <a:gd name="T8" fmla="*/ 22 w 24"/>
                      <a:gd name="T9" fmla="*/ 27 h 35"/>
                      <a:gd name="T10" fmla="*/ 13 w 24"/>
                      <a:gd name="T11" fmla="*/ 0 h 3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4" h="35">
                        <a:moveTo>
                          <a:pt x="14" y="0"/>
                        </a:moveTo>
                        <a:lnTo>
                          <a:pt x="0" y="6"/>
                        </a:lnTo>
                        <a:lnTo>
                          <a:pt x="1" y="27"/>
                        </a:lnTo>
                        <a:lnTo>
                          <a:pt x="5" y="34"/>
                        </a:lnTo>
                        <a:lnTo>
                          <a:pt x="23" y="27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3" name="Group 188">
                  <a:extLst>
                    <a:ext uri="{FF2B5EF4-FFF2-40B4-BE49-F238E27FC236}">
                      <a16:creationId xmlns:a16="http://schemas.microsoft.com/office/drawing/2014/main" id="{0BA67A7B-1D0D-EE40-8B8B-B75918E62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67" y="560"/>
                  <a:ext cx="106" cy="172"/>
                  <a:chOff x="867" y="560"/>
                  <a:chExt cx="106" cy="172"/>
                </a:xfrm>
              </p:grpSpPr>
              <p:sp>
                <p:nvSpPr>
                  <p:cNvPr id="205" name="Oval 189">
                    <a:extLst>
                      <a:ext uri="{FF2B5EF4-FFF2-40B4-BE49-F238E27FC236}">
                        <a16:creationId xmlns:a16="http://schemas.microsoft.com/office/drawing/2014/main" id="{6C42822C-BEFA-824E-8F77-89D3FDCE1B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02" y="567"/>
                    <a:ext cx="71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06" name="Oval 190">
                    <a:extLst>
                      <a:ext uri="{FF2B5EF4-FFF2-40B4-BE49-F238E27FC236}">
                        <a16:creationId xmlns:a16="http://schemas.microsoft.com/office/drawing/2014/main" id="{28EC07FE-DC50-B64B-8B0C-7E2DFC4D4E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7" y="621"/>
                    <a:ext cx="37" cy="3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07" name="Oval 191">
                    <a:extLst>
                      <a:ext uri="{FF2B5EF4-FFF2-40B4-BE49-F238E27FC236}">
                        <a16:creationId xmlns:a16="http://schemas.microsoft.com/office/drawing/2014/main" id="{4A32C8E3-8638-CF42-A5FC-78CD7D4506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76" y="648"/>
                    <a:ext cx="54" cy="5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08" name="Oval 192">
                    <a:extLst>
                      <a:ext uri="{FF2B5EF4-FFF2-40B4-BE49-F238E27FC236}">
                        <a16:creationId xmlns:a16="http://schemas.microsoft.com/office/drawing/2014/main" id="{928A2321-61E5-B04D-B607-6566CD4AAB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94" y="676"/>
                    <a:ext cx="53" cy="56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09" name="Oval 193">
                    <a:extLst>
                      <a:ext uri="{FF2B5EF4-FFF2-40B4-BE49-F238E27FC236}">
                        <a16:creationId xmlns:a16="http://schemas.microsoft.com/office/drawing/2014/main" id="{ED29DB94-9EB5-2D48-A9DA-7C4278D29D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98" y="604"/>
                    <a:ext cx="47" cy="5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10" name="Oval 194">
                    <a:extLst>
                      <a:ext uri="{FF2B5EF4-FFF2-40B4-BE49-F238E27FC236}">
                        <a16:creationId xmlns:a16="http://schemas.microsoft.com/office/drawing/2014/main" id="{6C4C50B6-F770-D54B-94BB-449F5B548B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1" y="560"/>
                    <a:ext cx="28" cy="2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11" name="Freeform 195">
                    <a:extLst>
                      <a:ext uri="{FF2B5EF4-FFF2-40B4-BE49-F238E27FC236}">
                        <a16:creationId xmlns:a16="http://schemas.microsoft.com/office/drawing/2014/main" id="{4D3E3621-403F-B143-9136-A1AC2B56DB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11" y="592"/>
                    <a:ext cx="40" cy="29"/>
                  </a:xfrm>
                  <a:custGeom>
                    <a:avLst/>
                    <a:gdLst>
                      <a:gd name="T0" fmla="*/ 0 w 40"/>
                      <a:gd name="T1" fmla="*/ 7 h 29"/>
                      <a:gd name="T2" fmla="*/ 5 w 40"/>
                      <a:gd name="T3" fmla="*/ 21 h 29"/>
                      <a:gd name="T4" fmla="*/ 39 w 40"/>
                      <a:gd name="T5" fmla="*/ 28 h 29"/>
                      <a:gd name="T6" fmla="*/ 39 w 40"/>
                      <a:gd name="T7" fmla="*/ 10 h 29"/>
                      <a:gd name="T8" fmla="*/ 2 w 40"/>
                      <a:gd name="T9" fmla="*/ 0 h 29"/>
                      <a:gd name="T10" fmla="*/ 0 w 40"/>
                      <a:gd name="T11" fmla="*/ 7 h 2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40" h="29">
                        <a:moveTo>
                          <a:pt x="0" y="7"/>
                        </a:moveTo>
                        <a:lnTo>
                          <a:pt x="5" y="21"/>
                        </a:lnTo>
                        <a:lnTo>
                          <a:pt x="39" y="28"/>
                        </a:lnTo>
                        <a:lnTo>
                          <a:pt x="39" y="10"/>
                        </a:lnTo>
                        <a:lnTo>
                          <a:pt x="2" y="0"/>
                        </a:lnTo>
                        <a:lnTo>
                          <a:pt x="0" y="7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2" name="Freeform 196">
                    <a:extLst>
                      <a:ext uri="{FF2B5EF4-FFF2-40B4-BE49-F238E27FC236}">
                        <a16:creationId xmlns:a16="http://schemas.microsoft.com/office/drawing/2014/main" id="{57542F36-A8DD-BC49-AC82-9FCC459B05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76" y="638"/>
                    <a:ext cx="45" cy="57"/>
                  </a:xfrm>
                  <a:custGeom>
                    <a:avLst/>
                    <a:gdLst>
                      <a:gd name="T0" fmla="*/ 27 w 45"/>
                      <a:gd name="T1" fmla="*/ 0 h 57"/>
                      <a:gd name="T2" fmla="*/ 0 w 45"/>
                      <a:gd name="T3" fmla="*/ 14 h 57"/>
                      <a:gd name="T4" fmla="*/ 11 w 45"/>
                      <a:gd name="T5" fmla="*/ 25 h 57"/>
                      <a:gd name="T6" fmla="*/ 13 w 45"/>
                      <a:gd name="T7" fmla="*/ 52 h 57"/>
                      <a:gd name="T8" fmla="*/ 19 w 45"/>
                      <a:gd name="T9" fmla="*/ 56 h 57"/>
                      <a:gd name="T10" fmla="*/ 42 w 45"/>
                      <a:gd name="T11" fmla="*/ 38 h 57"/>
                      <a:gd name="T12" fmla="*/ 44 w 45"/>
                      <a:gd name="T13" fmla="*/ 5 h 57"/>
                      <a:gd name="T14" fmla="*/ 27 w 45"/>
                      <a:gd name="T15" fmla="*/ 0 h 57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45" h="57">
                        <a:moveTo>
                          <a:pt x="27" y="0"/>
                        </a:moveTo>
                        <a:lnTo>
                          <a:pt x="0" y="14"/>
                        </a:lnTo>
                        <a:lnTo>
                          <a:pt x="11" y="25"/>
                        </a:lnTo>
                        <a:lnTo>
                          <a:pt x="13" y="52"/>
                        </a:lnTo>
                        <a:lnTo>
                          <a:pt x="19" y="56"/>
                        </a:lnTo>
                        <a:lnTo>
                          <a:pt x="42" y="38"/>
                        </a:lnTo>
                        <a:lnTo>
                          <a:pt x="44" y="5"/>
                        </a:lnTo>
                        <a:lnTo>
                          <a:pt x="27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4" name="Freeform 197">
                  <a:extLst>
                    <a:ext uri="{FF2B5EF4-FFF2-40B4-BE49-F238E27FC236}">
                      <a16:creationId xmlns:a16="http://schemas.microsoft.com/office/drawing/2014/main" id="{6403087F-6CD9-6049-B422-72B6ADEE47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6" y="576"/>
                  <a:ext cx="26" cy="29"/>
                </a:xfrm>
                <a:custGeom>
                  <a:avLst/>
                  <a:gdLst>
                    <a:gd name="T0" fmla="*/ 0 w 25"/>
                    <a:gd name="T1" fmla="*/ 15 h 29"/>
                    <a:gd name="T2" fmla="*/ 10 w 25"/>
                    <a:gd name="T3" fmla="*/ 0 h 29"/>
                    <a:gd name="T4" fmla="*/ 25 w 25"/>
                    <a:gd name="T5" fmla="*/ 15 h 29"/>
                    <a:gd name="T6" fmla="*/ 14 w 25"/>
                    <a:gd name="T7" fmla="*/ 28 h 29"/>
                    <a:gd name="T8" fmla="*/ 0 w 25"/>
                    <a:gd name="T9" fmla="*/ 15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" h="29">
                      <a:moveTo>
                        <a:pt x="0" y="15"/>
                      </a:moveTo>
                      <a:lnTo>
                        <a:pt x="10" y="0"/>
                      </a:lnTo>
                      <a:lnTo>
                        <a:pt x="24" y="15"/>
                      </a:lnTo>
                      <a:lnTo>
                        <a:pt x="13" y="28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9" name="Group 198">
                <a:extLst>
                  <a:ext uri="{FF2B5EF4-FFF2-40B4-BE49-F238E27FC236}">
                    <a16:creationId xmlns:a16="http://schemas.microsoft.com/office/drawing/2014/main" id="{FB73945F-65E9-B949-BD64-69BD2C0048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11" y="531"/>
                <a:ext cx="385" cy="292"/>
                <a:chOff x="911" y="531"/>
                <a:chExt cx="385" cy="292"/>
              </a:xfrm>
            </p:grpSpPr>
            <p:sp>
              <p:nvSpPr>
                <p:cNvPr id="190" name="Oval 199">
                  <a:extLst>
                    <a:ext uri="{FF2B5EF4-FFF2-40B4-BE49-F238E27FC236}">
                      <a16:creationId xmlns:a16="http://schemas.microsoft.com/office/drawing/2014/main" id="{0D28F387-E744-C14F-A1BA-0409A5F577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" y="540"/>
                  <a:ext cx="88" cy="93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91" name="Oval 200">
                  <a:extLst>
                    <a:ext uri="{FF2B5EF4-FFF2-40B4-BE49-F238E27FC236}">
                      <a16:creationId xmlns:a16="http://schemas.microsoft.com/office/drawing/2014/main" id="{5D845548-3EE0-8B49-A6F9-E66C5D887C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1" y="531"/>
                  <a:ext cx="71" cy="74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92" name="Oval 201">
                  <a:extLst>
                    <a:ext uri="{FF2B5EF4-FFF2-40B4-BE49-F238E27FC236}">
                      <a16:creationId xmlns:a16="http://schemas.microsoft.com/office/drawing/2014/main" id="{52EF3069-4DE3-3D44-9A22-C10B06EE2C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1" y="612"/>
                  <a:ext cx="115" cy="120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93" name="Oval 202">
                  <a:extLst>
                    <a:ext uri="{FF2B5EF4-FFF2-40B4-BE49-F238E27FC236}">
                      <a16:creationId xmlns:a16="http://schemas.microsoft.com/office/drawing/2014/main" id="{BC518B05-43FB-B448-8B05-767ECD1937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4" y="666"/>
                  <a:ext cx="133" cy="139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94" name="Oval 203">
                  <a:extLst>
                    <a:ext uri="{FF2B5EF4-FFF2-40B4-BE49-F238E27FC236}">
                      <a16:creationId xmlns:a16="http://schemas.microsoft.com/office/drawing/2014/main" id="{6F6AC0B8-69F2-CD48-B292-8FABF1EC4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6" y="685"/>
                  <a:ext cx="96" cy="101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95" name="Oval 204">
                  <a:extLst>
                    <a:ext uri="{FF2B5EF4-FFF2-40B4-BE49-F238E27FC236}">
                      <a16:creationId xmlns:a16="http://schemas.microsoft.com/office/drawing/2014/main" id="{84FB5C4A-ACE5-894A-BA94-66ED96C0BC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" y="694"/>
                  <a:ext cx="72" cy="74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96" name="Oval 205">
                  <a:extLst>
                    <a:ext uri="{FF2B5EF4-FFF2-40B4-BE49-F238E27FC236}">
                      <a16:creationId xmlns:a16="http://schemas.microsoft.com/office/drawing/2014/main" id="{936B5EE2-2CF6-BA40-8424-5B19CE6F80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1" y="630"/>
                  <a:ext cx="71" cy="75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97" name="Oval 206">
                  <a:extLst>
                    <a:ext uri="{FF2B5EF4-FFF2-40B4-BE49-F238E27FC236}">
                      <a16:creationId xmlns:a16="http://schemas.microsoft.com/office/drawing/2014/main" id="{32E3DEE6-327C-6A4F-9574-84310196E2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6" y="558"/>
                  <a:ext cx="115" cy="120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98" name="Oval 207">
                  <a:extLst>
                    <a:ext uri="{FF2B5EF4-FFF2-40B4-BE49-F238E27FC236}">
                      <a16:creationId xmlns:a16="http://schemas.microsoft.com/office/drawing/2014/main" id="{A4235EBF-35EC-6F47-89DD-7F64DA7DBF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0" y="703"/>
                  <a:ext cx="115" cy="120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99" name="Oval 208">
                  <a:extLst>
                    <a:ext uri="{FF2B5EF4-FFF2-40B4-BE49-F238E27FC236}">
                      <a16:creationId xmlns:a16="http://schemas.microsoft.com/office/drawing/2014/main" id="{646EE260-9570-374F-875B-325850D089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8" y="567"/>
                  <a:ext cx="89" cy="93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200" name="Oval 209">
                  <a:extLst>
                    <a:ext uri="{FF2B5EF4-FFF2-40B4-BE49-F238E27FC236}">
                      <a16:creationId xmlns:a16="http://schemas.microsoft.com/office/drawing/2014/main" id="{5F47FAE4-67F5-1241-8278-BFF4927B9F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2" y="531"/>
                  <a:ext cx="80" cy="83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201" name="Freeform 210">
                  <a:extLst>
                    <a:ext uri="{FF2B5EF4-FFF2-40B4-BE49-F238E27FC236}">
                      <a16:creationId xmlns:a16="http://schemas.microsoft.com/office/drawing/2014/main" id="{409BB654-1393-C542-B858-72F65F42D0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9" y="551"/>
                  <a:ext cx="339" cy="237"/>
                </a:xfrm>
                <a:custGeom>
                  <a:avLst/>
                  <a:gdLst>
                    <a:gd name="T0" fmla="*/ 104 w 339"/>
                    <a:gd name="T1" fmla="*/ 24 h 237"/>
                    <a:gd name="T2" fmla="*/ 118 w 339"/>
                    <a:gd name="T3" fmla="*/ 7 h 237"/>
                    <a:gd name="T4" fmla="*/ 182 w 339"/>
                    <a:gd name="T5" fmla="*/ 8 h 237"/>
                    <a:gd name="T6" fmla="*/ 226 w 339"/>
                    <a:gd name="T7" fmla="*/ 0 h 237"/>
                    <a:gd name="T8" fmla="*/ 283 w 339"/>
                    <a:gd name="T9" fmla="*/ 29 h 237"/>
                    <a:gd name="T10" fmla="*/ 311 w 339"/>
                    <a:gd name="T11" fmla="*/ 21 h 237"/>
                    <a:gd name="T12" fmla="*/ 326 w 339"/>
                    <a:gd name="T13" fmla="*/ 24 h 237"/>
                    <a:gd name="T14" fmla="*/ 329 w 339"/>
                    <a:gd name="T15" fmla="*/ 94 h 237"/>
                    <a:gd name="T16" fmla="*/ 338 w 339"/>
                    <a:gd name="T17" fmla="*/ 105 h 237"/>
                    <a:gd name="T18" fmla="*/ 312 w 339"/>
                    <a:gd name="T19" fmla="*/ 160 h 237"/>
                    <a:gd name="T20" fmla="*/ 284 w 339"/>
                    <a:gd name="T21" fmla="*/ 122 h 237"/>
                    <a:gd name="T22" fmla="*/ 276 w 339"/>
                    <a:gd name="T23" fmla="*/ 142 h 237"/>
                    <a:gd name="T24" fmla="*/ 236 w 339"/>
                    <a:gd name="T25" fmla="*/ 216 h 237"/>
                    <a:gd name="T26" fmla="*/ 102 w 339"/>
                    <a:gd name="T27" fmla="*/ 236 h 237"/>
                    <a:gd name="T28" fmla="*/ 33 w 339"/>
                    <a:gd name="T29" fmla="*/ 222 h 237"/>
                    <a:gd name="T30" fmla="*/ 11 w 339"/>
                    <a:gd name="T31" fmla="*/ 176 h 237"/>
                    <a:gd name="T32" fmla="*/ 11 w 339"/>
                    <a:gd name="T33" fmla="*/ 128 h 237"/>
                    <a:gd name="T34" fmla="*/ 0 w 339"/>
                    <a:gd name="T35" fmla="*/ 89 h 237"/>
                    <a:gd name="T36" fmla="*/ 104 w 339"/>
                    <a:gd name="T37" fmla="*/ 24 h 2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339" h="237">
                      <a:moveTo>
                        <a:pt x="104" y="24"/>
                      </a:moveTo>
                      <a:lnTo>
                        <a:pt x="118" y="7"/>
                      </a:lnTo>
                      <a:lnTo>
                        <a:pt x="182" y="8"/>
                      </a:lnTo>
                      <a:lnTo>
                        <a:pt x="226" y="0"/>
                      </a:lnTo>
                      <a:lnTo>
                        <a:pt x="283" y="29"/>
                      </a:lnTo>
                      <a:lnTo>
                        <a:pt x="311" y="21"/>
                      </a:lnTo>
                      <a:lnTo>
                        <a:pt x="326" y="24"/>
                      </a:lnTo>
                      <a:lnTo>
                        <a:pt x="329" y="94"/>
                      </a:lnTo>
                      <a:lnTo>
                        <a:pt x="338" y="105"/>
                      </a:lnTo>
                      <a:lnTo>
                        <a:pt x="312" y="160"/>
                      </a:lnTo>
                      <a:lnTo>
                        <a:pt x="284" y="122"/>
                      </a:lnTo>
                      <a:lnTo>
                        <a:pt x="276" y="142"/>
                      </a:lnTo>
                      <a:lnTo>
                        <a:pt x="236" y="216"/>
                      </a:lnTo>
                      <a:lnTo>
                        <a:pt x="102" y="236"/>
                      </a:lnTo>
                      <a:lnTo>
                        <a:pt x="33" y="222"/>
                      </a:lnTo>
                      <a:lnTo>
                        <a:pt x="11" y="176"/>
                      </a:lnTo>
                      <a:lnTo>
                        <a:pt x="11" y="128"/>
                      </a:lnTo>
                      <a:lnTo>
                        <a:pt x="0" y="89"/>
                      </a:lnTo>
                      <a:lnTo>
                        <a:pt x="104" y="24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86" name="Text Box 211">
              <a:extLst>
                <a:ext uri="{FF2B5EF4-FFF2-40B4-BE49-F238E27FC236}">
                  <a16:creationId xmlns:a16="http://schemas.microsoft.com/office/drawing/2014/main" id="{BD2077BE-4132-9F47-9420-B37BDECB6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3" y="1279"/>
              <a:ext cx="533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60000"/>
                </a:lnSpc>
                <a:defRPr/>
              </a:pPr>
              <a:r>
                <a:rPr lang="en-US" sz="2000" b="1" dirty="0">
                  <a:ea typeface="ＭＳ Ｐゴシック" charset="0"/>
                </a:rPr>
                <a:t>WAN</a:t>
              </a:r>
            </a:p>
          </p:txBody>
        </p:sp>
      </p:grp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73D77C9F-32DE-9D47-8EE5-F6BAC1CA62D9}"/>
              </a:ext>
            </a:extLst>
          </p:cNvPr>
          <p:cNvCxnSpPr>
            <a:cxnSpLocks/>
            <a:endCxn id="174" idx="3"/>
          </p:cNvCxnSpPr>
          <p:nvPr/>
        </p:nvCxnSpPr>
        <p:spPr bwMode="auto">
          <a:xfrm>
            <a:off x="4778016" y="2725661"/>
            <a:ext cx="780763" cy="23970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1FFB7669-2319-954F-883D-6CAE6089454B}"/>
              </a:ext>
            </a:extLst>
          </p:cNvPr>
          <p:cNvCxnSpPr>
            <a:cxnSpLocks/>
            <a:endCxn id="160" idx="0"/>
          </p:cNvCxnSpPr>
          <p:nvPr/>
        </p:nvCxnSpPr>
        <p:spPr bwMode="auto">
          <a:xfrm flipH="1">
            <a:off x="3959078" y="2728584"/>
            <a:ext cx="808350" cy="23279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43533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270E-06A1-104A-AD2B-F90CD096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876508"/>
          </a:xfrm>
        </p:spPr>
        <p:txBody>
          <a:bodyPr/>
          <a:lstStyle/>
          <a:p>
            <a:r>
              <a:rPr lang="en-US" dirty="0"/>
              <a:t>ECMP can be Very Wide</a:t>
            </a:r>
            <a:br>
              <a:rPr lang="en-US" dirty="0"/>
            </a:br>
            <a:r>
              <a:rPr lang="en-US" dirty="0"/>
              <a:t>32, 64, even 128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AA970-BDC8-DC49-B724-8370AA3691A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AE090-4E6A-5944-B122-17E6B6D8FA1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DDBDE-960A-104D-8A5B-6257DACA78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CF676BF7-0F7A-1044-81F0-B84F2CCABB1B}"/>
              </a:ext>
            </a:extLst>
          </p:cNvPr>
          <p:cNvGrpSpPr/>
          <p:nvPr/>
        </p:nvGrpSpPr>
        <p:grpSpPr>
          <a:xfrm>
            <a:off x="510552" y="2129524"/>
            <a:ext cx="8192461" cy="4122120"/>
            <a:chOff x="270603" y="1221608"/>
            <a:chExt cx="8598924" cy="5170899"/>
          </a:xfrm>
        </p:grpSpPr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9186A462-C9D0-A14C-8863-7CA3C80B5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603" y="5958773"/>
              <a:ext cx="238859" cy="433734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AB5666AB-81D1-8941-B63D-6A669C1EC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462" y="5958773"/>
              <a:ext cx="238859" cy="433734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E901F3CA-4289-0346-9C7B-1F806E74D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8321" y="5958773"/>
              <a:ext cx="238859" cy="433734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828662EF-BE1F-DB43-836F-A1E93C374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180" y="5958773"/>
              <a:ext cx="238859" cy="433734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689D9143-82B8-5F42-81DB-33E924965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6039" y="5958773"/>
              <a:ext cx="238859" cy="433734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FF083F7B-35C8-424F-B009-771CFBE9A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4898" y="5958773"/>
              <a:ext cx="238859" cy="433734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4C195369-FF60-6B42-AE9A-A4F7C65E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757" y="5958773"/>
              <a:ext cx="238859" cy="433734"/>
            </a:xfrm>
            <a:prstGeom prst="rect">
              <a:avLst/>
            </a:prstGeom>
          </p:spPr>
        </p:pic>
        <p:pic>
          <p:nvPicPr>
            <p:cNvPr id="501" name="Picture 500">
              <a:extLst>
                <a:ext uri="{FF2B5EF4-FFF2-40B4-BE49-F238E27FC236}">
                  <a16:creationId xmlns:a16="http://schemas.microsoft.com/office/drawing/2014/main" id="{B9DC52AD-0F40-4147-B1C6-52AE39A60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2616" y="5958773"/>
              <a:ext cx="238859" cy="433734"/>
            </a:xfrm>
            <a:prstGeom prst="rect">
              <a:avLst/>
            </a:prstGeom>
          </p:spPr>
        </p:pic>
        <p:pic>
          <p:nvPicPr>
            <p:cNvPr id="502" name="Picture 501">
              <a:extLst>
                <a:ext uri="{FF2B5EF4-FFF2-40B4-BE49-F238E27FC236}">
                  <a16:creationId xmlns:a16="http://schemas.microsoft.com/office/drawing/2014/main" id="{4F724473-7C04-4B45-9599-CD33CF19C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1475" y="5958773"/>
              <a:ext cx="238859" cy="433734"/>
            </a:xfrm>
            <a:prstGeom prst="rect">
              <a:avLst/>
            </a:prstGeom>
          </p:spPr>
        </p:pic>
        <p:pic>
          <p:nvPicPr>
            <p:cNvPr id="503" name="Picture 502">
              <a:extLst>
                <a:ext uri="{FF2B5EF4-FFF2-40B4-BE49-F238E27FC236}">
                  <a16:creationId xmlns:a16="http://schemas.microsoft.com/office/drawing/2014/main" id="{3D7C398D-FD5A-5B42-874D-1B615EC1D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0334" y="5958773"/>
              <a:ext cx="238859" cy="433734"/>
            </a:xfrm>
            <a:prstGeom prst="rect">
              <a:avLst/>
            </a:prstGeom>
          </p:spPr>
        </p:pic>
        <p:pic>
          <p:nvPicPr>
            <p:cNvPr id="504" name="Picture 503">
              <a:extLst>
                <a:ext uri="{FF2B5EF4-FFF2-40B4-BE49-F238E27FC236}">
                  <a16:creationId xmlns:a16="http://schemas.microsoft.com/office/drawing/2014/main" id="{0D01E918-B574-2C4A-8D06-A070611E4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9193" y="5958773"/>
              <a:ext cx="238859" cy="433734"/>
            </a:xfrm>
            <a:prstGeom prst="rect">
              <a:avLst/>
            </a:prstGeom>
          </p:spPr>
        </p:pic>
        <p:pic>
          <p:nvPicPr>
            <p:cNvPr id="505" name="Picture 504">
              <a:extLst>
                <a:ext uri="{FF2B5EF4-FFF2-40B4-BE49-F238E27FC236}">
                  <a16:creationId xmlns:a16="http://schemas.microsoft.com/office/drawing/2014/main" id="{8645791B-C67E-E341-ADBF-202565B37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8052" y="5958773"/>
              <a:ext cx="238859" cy="433734"/>
            </a:xfrm>
            <a:prstGeom prst="rect">
              <a:avLst/>
            </a:prstGeom>
          </p:spPr>
        </p:pic>
        <p:pic>
          <p:nvPicPr>
            <p:cNvPr id="506" name="Picture 505">
              <a:extLst>
                <a:ext uri="{FF2B5EF4-FFF2-40B4-BE49-F238E27FC236}">
                  <a16:creationId xmlns:a16="http://schemas.microsoft.com/office/drawing/2014/main" id="{363B713E-F688-8D49-8C5C-DDCA6A7AF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6911" y="5958773"/>
              <a:ext cx="238859" cy="433734"/>
            </a:xfrm>
            <a:prstGeom prst="rect">
              <a:avLst/>
            </a:prstGeom>
          </p:spPr>
        </p:pic>
        <p:pic>
          <p:nvPicPr>
            <p:cNvPr id="507" name="Picture 506">
              <a:extLst>
                <a:ext uri="{FF2B5EF4-FFF2-40B4-BE49-F238E27FC236}">
                  <a16:creationId xmlns:a16="http://schemas.microsoft.com/office/drawing/2014/main" id="{816D9733-D37E-7540-882B-EF778B260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5770" y="5958773"/>
              <a:ext cx="238859" cy="433734"/>
            </a:xfrm>
            <a:prstGeom prst="rect">
              <a:avLst/>
            </a:prstGeom>
          </p:spPr>
        </p:pic>
        <p:pic>
          <p:nvPicPr>
            <p:cNvPr id="508" name="Picture 507">
              <a:extLst>
                <a:ext uri="{FF2B5EF4-FFF2-40B4-BE49-F238E27FC236}">
                  <a16:creationId xmlns:a16="http://schemas.microsoft.com/office/drawing/2014/main" id="{FB07B129-6392-EA47-9655-293323C9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4629" y="5958773"/>
              <a:ext cx="238859" cy="433734"/>
            </a:xfrm>
            <a:prstGeom prst="rect">
              <a:avLst/>
            </a:prstGeom>
          </p:spPr>
        </p:pic>
        <p:pic>
          <p:nvPicPr>
            <p:cNvPr id="509" name="Picture 508">
              <a:extLst>
                <a:ext uri="{FF2B5EF4-FFF2-40B4-BE49-F238E27FC236}">
                  <a16:creationId xmlns:a16="http://schemas.microsoft.com/office/drawing/2014/main" id="{FF75A6B4-3722-D744-9808-D32C1FE1B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3488" y="5958773"/>
              <a:ext cx="238859" cy="433734"/>
            </a:xfrm>
            <a:prstGeom prst="rect">
              <a:avLst/>
            </a:prstGeom>
          </p:spPr>
        </p:pic>
        <p:pic>
          <p:nvPicPr>
            <p:cNvPr id="510" name="Picture 509">
              <a:extLst>
                <a:ext uri="{FF2B5EF4-FFF2-40B4-BE49-F238E27FC236}">
                  <a16:creationId xmlns:a16="http://schemas.microsoft.com/office/drawing/2014/main" id="{62F3DD42-91C7-274F-A6A9-E6B77F3A8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2347" y="5958773"/>
              <a:ext cx="238859" cy="433734"/>
            </a:xfrm>
            <a:prstGeom prst="rect">
              <a:avLst/>
            </a:prstGeom>
          </p:spPr>
        </p:pic>
        <p:pic>
          <p:nvPicPr>
            <p:cNvPr id="511" name="Picture 510">
              <a:extLst>
                <a:ext uri="{FF2B5EF4-FFF2-40B4-BE49-F238E27FC236}">
                  <a16:creationId xmlns:a16="http://schemas.microsoft.com/office/drawing/2014/main" id="{4B0AB7F4-319E-E94E-9A69-176E8F1F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1206" y="5958773"/>
              <a:ext cx="238859" cy="433734"/>
            </a:xfrm>
            <a:prstGeom prst="rect">
              <a:avLst/>
            </a:prstGeom>
          </p:spPr>
        </p:pic>
        <p:pic>
          <p:nvPicPr>
            <p:cNvPr id="512" name="Picture 511">
              <a:extLst>
                <a:ext uri="{FF2B5EF4-FFF2-40B4-BE49-F238E27FC236}">
                  <a16:creationId xmlns:a16="http://schemas.microsoft.com/office/drawing/2014/main" id="{D2F0692F-D97E-6D43-8E0B-903E03FBD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0065" y="5958773"/>
              <a:ext cx="238859" cy="433734"/>
            </a:xfrm>
            <a:prstGeom prst="rect">
              <a:avLst/>
            </a:prstGeom>
          </p:spPr>
        </p:pic>
        <p:pic>
          <p:nvPicPr>
            <p:cNvPr id="513" name="Picture 512">
              <a:extLst>
                <a:ext uri="{FF2B5EF4-FFF2-40B4-BE49-F238E27FC236}">
                  <a16:creationId xmlns:a16="http://schemas.microsoft.com/office/drawing/2014/main" id="{45313765-F24C-5E42-8655-C4D89A6B7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8924" y="5958773"/>
              <a:ext cx="238859" cy="433734"/>
            </a:xfrm>
            <a:prstGeom prst="rect">
              <a:avLst/>
            </a:prstGeom>
          </p:spPr>
        </p:pic>
        <p:pic>
          <p:nvPicPr>
            <p:cNvPr id="514" name="Picture 513">
              <a:extLst>
                <a:ext uri="{FF2B5EF4-FFF2-40B4-BE49-F238E27FC236}">
                  <a16:creationId xmlns:a16="http://schemas.microsoft.com/office/drawing/2014/main" id="{A562DC62-7A0F-C145-87F7-4D5CC746B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7783" y="5958773"/>
              <a:ext cx="238859" cy="433734"/>
            </a:xfrm>
            <a:prstGeom prst="rect">
              <a:avLst/>
            </a:prstGeom>
          </p:spPr>
        </p:pic>
        <p:pic>
          <p:nvPicPr>
            <p:cNvPr id="515" name="Picture 514">
              <a:extLst>
                <a:ext uri="{FF2B5EF4-FFF2-40B4-BE49-F238E27FC236}">
                  <a16:creationId xmlns:a16="http://schemas.microsoft.com/office/drawing/2014/main" id="{589C1CDD-40BD-F349-B426-F17DDF06C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6642" y="5958773"/>
              <a:ext cx="238859" cy="433734"/>
            </a:xfrm>
            <a:prstGeom prst="rect">
              <a:avLst/>
            </a:prstGeom>
          </p:spPr>
        </p:pic>
        <p:pic>
          <p:nvPicPr>
            <p:cNvPr id="516" name="Picture 515">
              <a:extLst>
                <a:ext uri="{FF2B5EF4-FFF2-40B4-BE49-F238E27FC236}">
                  <a16:creationId xmlns:a16="http://schemas.microsoft.com/office/drawing/2014/main" id="{18D410DB-365C-E440-A42F-B705E9B20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5501" y="5958773"/>
              <a:ext cx="238859" cy="433734"/>
            </a:xfrm>
            <a:prstGeom prst="rect">
              <a:avLst/>
            </a:prstGeom>
          </p:spPr>
        </p:pic>
        <p:pic>
          <p:nvPicPr>
            <p:cNvPr id="517" name="Picture 516">
              <a:extLst>
                <a:ext uri="{FF2B5EF4-FFF2-40B4-BE49-F238E27FC236}">
                  <a16:creationId xmlns:a16="http://schemas.microsoft.com/office/drawing/2014/main" id="{D3B85883-64D1-4743-A43C-88098F5B9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4360" y="5958773"/>
              <a:ext cx="238859" cy="433734"/>
            </a:xfrm>
            <a:prstGeom prst="rect">
              <a:avLst/>
            </a:prstGeom>
          </p:spPr>
        </p:pic>
        <p:pic>
          <p:nvPicPr>
            <p:cNvPr id="518" name="Picture 517">
              <a:extLst>
                <a:ext uri="{FF2B5EF4-FFF2-40B4-BE49-F238E27FC236}">
                  <a16:creationId xmlns:a16="http://schemas.microsoft.com/office/drawing/2014/main" id="{77819001-A965-DB47-8D92-32D16C735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3219" y="5958773"/>
              <a:ext cx="238859" cy="433734"/>
            </a:xfrm>
            <a:prstGeom prst="rect">
              <a:avLst/>
            </a:prstGeom>
          </p:spPr>
        </p:pic>
        <p:pic>
          <p:nvPicPr>
            <p:cNvPr id="519" name="Picture 518">
              <a:extLst>
                <a:ext uri="{FF2B5EF4-FFF2-40B4-BE49-F238E27FC236}">
                  <a16:creationId xmlns:a16="http://schemas.microsoft.com/office/drawing/2014/main" id="{D9E8A898-AA20-A843-AB32-17A8E898E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2078" y="5958773"/>
              <a:ext cx="238859" cy="433734"/>
            </a:xfrm>
            <a:prstGeom prst="rect">
              <a:avLst/>
            </a:prstGeom>
          </p:spPr>
        </p:pic>
        <p:pic>
          <p:nvPicPr>
            <p:cNvPr id="520" name="Picture 519">
              <a:extLst>
                <a:ext uri="{FF2B5EF4-FFF2-40B4-BE49-F238E27FC236}">
                  <a16:creationId xmlns:a16="http://schemas.microsoft.com/office/drawing/2014/main" id="{3AE80C2F-471F-2845-B6DF-0886B5C53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0937" y="5958773"/>
              <a:ext cx="238859" cy="433734"/>
            </a:xfrm>
            <a:prstGeom prst="rect">
              <a:avLst/>
            </a:prstGeom>
          </p:spPr>
        </p:pic>
        <p:pic>
          <p:nvPicPr>
            <p:cNvPr id="521" name="Picture 520">
              <a:extLst>
                <a:ext uri="{FF2B5EF4-FFF2-40B4-BE49-F238E27FC236}">
                  <a16:creationId xmlns:a16="http://schemas.microsoft.com/office/drawing/2014/main" id="{B0559E19-45D7-124F-B1BC-BA1FA5992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9796" y="5958773"/>
              <a:ext cx="238859" cy="433734"/>
            </a:xfrm>
            <a:prstGeom prst="rect">
              <a:avLst/>
            </a:prstGeom>
          </p:spPr>
        </p:pic>
        <p:pic>
          <p:nvPicPr>
            <p:cNvPr id="522" name="Picture 521">
              <a:extLst>
                <a:ext uri="{FF2B5EF4-FFF2-40B4-BE49-F238E27FC236}">
                  <a16:creationId xmlns:a16="http://schemas.microsoft.com/office/drawing/2014/main" id="{D0C7644D-21A5-B74A-9446-C4EE5A142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8655" y="5958773"/>
              <a:ext cx="238859" cy="433734"/>
            </a:xfrm>
            <a:prstGeom prst="rect">
              <a:avLst/>
            </a:prstGeom>
          </p:spPr>
        </p:pic>
        <p:pic>
          <p:nvPicPr>
            <p:cNvPr id="523" name="Picture 522">
              <a:extLst>
                <a:ext uri="{FF2B5EF4-FFF2-40B4-BE49-F238E27FC236}">
                  <a16:creationId xmlns:a16="http://schemas.microsoft.com/office/drawing/2014/main" id="{99AA8C31-0B9B-6846-98D8-2488C6497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7514" y="5958773"/>
              <a:ext cx="238859" cy="433734"/>
            </a:xfrm>
            <a:prstGeom prst="rect">
              <a:avLst/>
            </a:prstGeom>
          </p:spPr>
        </p:pic>
        <p:pic>
          <p:nvPicPr>
            <p:cNvPr id="524" name="Picture 523">
              <a:extLst>
                <a:ext uri="{FF2B5EF4-FFF2-40B4-BE49-F238E27FC236}">
                  <a16:creationId xmlns:a16="http://schemas.microsoft.com/office/drawing/2014/main" id="{BE3A1609-C5E4-FB4D-BD63-63FFBD2F0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6373" y="5958773"/>
              <a:ext cx="238859" cy="433734"/>
            </a:xfrm>
            <a:prstGeom prst="rect">
              <a:avLst/>
            </a:prstGeom>
          </p:spPr>
        </p:pic>
        <p:pic>
          <p:nvPicPr>
            <p:cNvPr id="525" name="Picture 524">
              <a:extLst>
                <a:ext uri="{FF2B5EF4-FFF2-40B4-BE49-F238E27FC236}">
                  <a16:creationId xmlns:a16="http://schemas.microsoft.com/office/drawing/2014/main" id="{745205A2-3AB5-504D-AA99-6E6E29DD7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5232" y="5958773"/>
              <a:ext cx="238859" cy="433734"/>
            </a:xfrm>
            <a:prstGeom prst="rect">
              <a:avLst/>
            </a:prstGeom>
          </p:spPr>
        </p:pic>
        <p:pic>
          <p:nvPicPr>
            <p:cNvPr id="526" name="Picture 525">
              <a:extLst>
                <a:ext uri="{FF2B5EF4-FFF2-40B4-BE49-F238E27FC236}">
                  <a16:creationId xmlns:a16="http://schemas.microsoft.com/office/drawing/2014/main" id="{BD6105B2-B3F9-694E-8957-3DF47AF64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4091" y="5958773"/>
              <a:ext cx="238859" cy="433734"/>
            </a:xfrm>
            <a:prstGeom prst="rect">
              <a:avLst/>
            </a:prstGeom>
          </p:spPr>
        </p:pic>
        <p:pic>
          <p:nvPicPr>
            <p:cNvPr id="527" name="Picture 526">
              <a:extLst>
                <a:ext uri="{FF2B5EF4-FFF2-40B4-BE49-F238E27FC236}">
                  <a16:creationId xmlns:a16="http://schemas.microsoft.com/office/drawing/2014/main" id="{9FBE2457-D623-FE46-B731-52CBF415E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2950" y="5958773"/>
              <a:ext cx="238859" cy="433734"/>
            </a:xfrm>
            <a:prstGeom prst="rect">
              <a:avLst/>
            </a:prstGeom>
          </p:spPr>
        </p:pic>
        <p:pic>
          <p:nvPicPr>
            <p:cNvPr id="528" name="Picture 527">
              <a:extLst>
                <a:ext uri="{FF2B5EF4-FFF2-40B4-BE49-F238E27FC236}">
                  <a16:creationId xmlns:a16="http://schemas.microsoft.com/office/drawing/2014/main" id="{481DC049-EB6E-E849-85A6-3FCB38747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1809" y="5958773"/>
              <a:ext cx="238859" cy="433734"/>
            </a:xfrm>
            <a:prstGeom prst="rect">
              <a:avLst/>
            </a:prstGeom>
          </p:spPr>
        </p:pic>
        <p:pic>
          <p:nvPicPr>
            <p:cNvPr id="529" name="Picture 528">
              <a:extLst>
                <a:ext uri="{FF2B5EF4-FFF2-40B4-BE49-F238E27FC236}">
                  <a16:creationId xmlns:a16="http://schemas.microsoft.com/office/drawing/2014/main" id="{035D1F03-C66C-2440-8F72-F2EA29DC7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0668" y="5958773"/>
              <a:ext cx="238859" cy="433734"/>
            </a:xfrm>
            <a:prstGeom prst="rect">
              <a:avLst/>
            </a:prstGeom>
          </p:spPr>
        </p:pic>
        <p:pic>
          <p:nvPicPr>
            <p:cNvPr id="530" name="Picture 2">
              <a:extLst>
                <a:ext uri="{FF2B5EF4-FFF2-40B4-BE49-F238E27FC236}">
                  <a16:creationId xmlns:a16="http://schemas.microsoft.com/office/drawing/2014/main" id="{6751BE51-E3AB-794E-AC63-FD818321378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574" y="4492269"/>
              <a:ext cx="460689" cy="340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70CE0404-46A1-3841-A88C-0F1DE54B28DE}"/>
                </a:ext>
              </a:extLst>
            </p:cNvPr>
            <p:cNvCxnSpPr>
              <a:cxnSpLocks/>
              <a:stCxn id="530" idx="2"/>
              <a:endCxn id="494" idx="0"/>
            </p:cNvCxnSpPr>
            <p:nvPr/>
          </p:nvCxnSpPr>
          <p:spPr bwMode="auto">
            <a:xfrm flipH="1">
              <a:off x="390033" y="4832647"/>
              <a:ext cx="955886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5BA1A0FE-2533-2541-B7A8-0B657B4EA5F1}"/>
                </a:ext>
              </a:extLst>
            </p:cNvPr>
            <p:cNvCxnSpPr>
              <a:cxnSpLocks/>
              <a:stCxn id="530" idx="2"/>
              <a:endCxn id="495" idx="0"/>
            </p:cNvCxnSpPr>
            <p:nvPr/>
          </p:nvCxnSpPr>
          <p:spPr bwMode="auto">
            <a:xfrm flipH="1">
              <a:off x="628892" y="4832647"/>
              <a:ext cx="717027" cy="1126126"/>
            </a:xfrm>
            <a:prstGeom prst="line">
              <a:avLst/>
            </a:prstGeom>
          </p:spPr>
        </p:cxn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60668848-8DE7-C44D-A5A8-AA0B8AEFC6D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8891" y="4826016"/>
              <a:ext cx="717027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E4A6FDB8-3404-AB4D-AD27-D229A590CBB4}"/>
                </a:ext>
              </a:extLst>
            </p:cNvPr>
            <p:cNvCxnSpPr>
              <a:cxnSpLocks/>
              <a:stCxn id="530" idx="2"/>
            </p:cNvCxnSpPr>
            <p:nvPr/>
          </p:nvCxnSpPr>
          <p:spPr bwMode="auto">
            <a:xfrm flipH="1">
              <a:off x="859237" y="4832647"/>
              <a:ext cx="486682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0EF362B8-4735-5048-9C56-5DE9BB01CC81}"/>
                </a:ext>
              </a:extLst>
            </p:cNvPr>
            <p:cNvCxnSpPr>
              <a:cxnSpLocks/>
              <a:stCxn id="530" idx="2"/>
            </p:cNvCxnSpPr>
            <p:nvPr/>
          </p:nvCxnSpPr>
          <p:spPr bwMode="auto">
            <a:xfrm flipH="1">
              <a:off x="1107605" y="4832647"/>
              <a:ext cx="238314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6C380E96-F59F-AF48-B485-70E5705DF214}"/>
                </a:ext>
              </a:extLst>
            </p:cNvPr>
            <p:cNvCxnSpPr>
              <a:cxnSpLocks/>
              <a:stCxn id="530" idx="2"/>
            </p:cNvCxnSpPr>
            <p:nvPr/>
          </p:nvCxnSpPr>
          <p:spPr bwMode="auto">
            <a:xfrm flipH="1">
              <a:off x="1321155" y="4832647"/>
              <a:ext cx="24764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61297B62-2B64-D844-B5C9-68A3B4AC1E3F}"/>
                </a:ext>
              </a:extLst>
            </p:cNvPr>
            <p:cNvCxnSpPr>
              <a:cxnSpLocks/>
              <a:stCxn id="530" idx="2"/>
            </p:cNvCxnSpPr>
            <p:nvPr/>
          </p:nvCxnSpPr>
          <p:spPr bwMode="auto">
            <a:xfrm>
              <a:off x="1345919" y="4832647"/>
              <a:ext cx="226026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6386335A-4926-134E-95FD-A0E105D9EE4B}"/>
                </a:ext>
              </a:extLst>
            </p:cNvPr>
            <p:cNvCxnSpPr>
              <a:cxnSpLocks/>
              <a:stCxn id="530" idx="2"/>
            </p:cNvCxnSpPr>
            <p:nvPr/>
          </p:nvCxnSpPr>
          <p:spPr bwMode="auto">
            <a:xfrm>
              <a:off x="1345919" y="4832647"/>
              <a:ext cx="458998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A372A644-6E29-3446-AFF2-C6138C3A491C}"/>
                </a:ext>
              </a:extLst>
            </p:cNvPr>
            <p:cNvCxnSpPr>
              <a:cxnSpLocks/>
              <a:stCxn id="530" idx="2"/>
            </p:cNvCxnSpPr>
            <p:nvPr/>
          </p:nvCxnSpPr>
          <p:spPr bwMode="auto">
            <a:xfrm>
              <a:off x="1345919" y="4832647"/>
              <a:ext cx="743614" cy="114234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2721ABD8-93D3-7643-8DAA-3F2657F2FFA1}"/>
                </a:ext>
              </a:extLst>
            </p:cNvPr>
            <p:cNvCxnSpPr>
              <a:cxnSpLocks/>
              <a:stCxn id="530" idx="2"/>
            </p:cNvCxnSpPr>
            <p:nvPr/>
          </p:nvCxnSpPr>
          <p:spPr bwMode="auto">
            <a:xfrm>
              <a:off x="1345919" y="4832647"/>
              <a:ext cx="974570" cy="112845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41" name="Picture 2">
              <a:extLst>
                <a:ext uri="{FF2B5EF4-FFF2-40B4-BE49-F238E27FC236}">
                  <a16:creationId xmlns:a16="http://schemas.microsoft.com/office/drawing/2014/main" id="{851D74E5-1D64-9B41-9B80-FB6B8E4EA4E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706" y="4467019"/>
              <a:ext cx="460689" cy="340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2C7F126-1EAC-5740-9142-066D354F9C38}"/>
                </a:ext>
              </a:extLst>
            </p:cNvPr>
            <p:cNvCxnSpPr>
              <a:cxnSpLocks/>
              <a:stCxn id="541" idx="2"/>
              <a:endCxn id="503" idx="0"/>
            </p:cNvCxnSpPr>
            <p:nvPr/>
          </p:nvCxnSpPr>
          <p:spPr bwMode="auto">
            <a:xfrm flipH="1">
              <a:off x="2539764" y="4807397"/>
              <a:ext cx="1020287" cy="115137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62ED82E8-E0C1-F84D-B334-F58B56BAE1E7}"/>
                </a:ext>
              </a:extLst>
            </p:cNvPr>
            <p:cNvCxnSpPr>
              <a:cxnSpLocks/>
              <a:stCxn id="541" idx="2"/>
            </p:cNvCxnSpPr>
            <p:nvPr/>
          </p:nvCxnSpPr>
          <p:spPr bwMode="auto">
            <a:xfrm flipH="1">
              <a:off x="2843024" y="4807397"/>
              <a:ext cx="717027" cy="1126126"/>
            </a:xfrm>
            <a:prstGeom prst="line">
              <a:avLst/>
            </a:prstGeom>
          </p:spPr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E8C20162-3F40-7F4C-A60A-E2859844254E}"/>
                </a:ext>
              </a:extLst>
            </p:cNvPr>
            <p:cNvCxnSpPr>
              <a:cxnSpLocks/>
              <a:endCxn id="504" idx="0"/>
            </p:cNvCxnSpPr>
            <p:nvPr/>
          </p:nvCxnSpPr>
          <p:spPr bwMode="auto">
            <a:xfrm flipH="1">
              <a:off x="2778623" y="4800836"/>
              <a:ext cx="746952" cy="115793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28398D39-A495-2A46-AFC2-3E9367EF7774}"/>
                </a:ext>
              </a:extLst>
            </p:cNvPr>
            <p:cNvCxnSpPr>
              <a:cxnSpLocks/>
              <a:stCxn id="541" idx="2"/>
              <a:endCxn id="505" idx="0"/>
            </p:cNvCxnSpPr>
            <p:nvPr/>
          </p:nvCxnSpPr>
          <p:spPr bwMode="auto">
            <a:xfrm flipH="1">
              <a:off x="3017482" y="4807397"/>
              <a:ext cx="542569" cy="115137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72D85D7A-657E-2E41-98D8-77292BE90CB3}"/>
                </a:ext>
              </a:extLst>
            </p:cNvPr>
            <p:cNvCxnSpPr>
              <a:cxnSpLocks/>
              <a:stCxn id="541" idx="2"/>
              <a:endCxn id="506" idx="0"/>
            </p:cNvCxnSpPr>
            <p:nvPr/>
          </p:nvCxnSpPr>
          <p:spPr bwMode="auto">
            <a:xfrm flipH="1">
              <a:off x="3256341" y="4807397"/>
              <a:ext cx="303710" cy="115137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A4FC67A1-43C9-D34F-B58A-32EE0BB56901}"/>
                </a:ext>
              </a:extLst>
            </p:cNvPr>
            <p:cNvCxnSpPr>
              <a:cxnSpLocks/>
              <a:stCxn id="541" idx="2"/>
              <a:endCxn id="507" idx="0"/>
            </p:cNvCxnSpPr>
            <p:nvPr/>
          </p:nvCxnSpPr>
          <p:spPr bwMode="auto">
            <a:xfrm flipH="1">
              <a:off x="3495200" y="4807397"/>
              <a:ext cx="64851" cy="115137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676795A4-0E4E-4D46-B4FC-162E248279EF}"/>
                </a:ext>
              </a:extLst>
            </p:cNvPr>
            <p:cNvCxnSpPr>
              <a:cxnSpLocks/>
              <a:stCxn id="541" idx="2"/>
              <a:endCxn id="508" idx="0"/>
            </p:cNvCxnSpPr>
            <p:nvPr/>
          </p:nvCxnSpPr>
          <p:spPr bwMode="auto">
            <a:xfrm>
              <a:off x="3560051" y="4807397"/>
              <a:ext cx="174008" cy="115137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5F047D8F-F1C1-C749-B3CC-F5F6A021369F}"/>
                </a:ext>
              </a:extLst>
            </p:cNvPr>
            <p:cNvCxnSpPr>
              <a:cxnSpLocks/>
              <a:stCxn id="541" idx="2"/>
              <a:endCxn id="509" idx="0"/>
            </p:cNvCxnSpPr>
            <p:nvPr/>
          </p:nvCxnSpPr>
          <p:spPr bwMode="auto">
            <a:xfrm>
              <a:off x="3560051" y="4807397"/>
              <a:ext cx="412867" cy="115137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507DB06C-1294-6440-8A4F-1E972C23ED31}"/>
                </a:ext>
              </a:extLst>
            </p:cNvPr>
            <p:cNvCxnSpPr>
              <a:cxnSpLocks/>
              <a:stCxn id="541" idx="2"/>
              <a:endCxn id="510" idx="0"/>
            </p:cNvCxnSpPr>
            <p:nvPr/>
          </p:nvCxnSpPr>
          <p:spPr bwMode="auto">
            <a:xfrm>
              <a:off x="3560051" y="4807397"/>
              <a:ext cx="651726" cy="115137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2AEB337C-4528-AF40-A80E-1CD44C6E4ACA}"/>
                </a:ext>
              </a:extLst>
            </p:cNvPr>
            <p:cNvCxnSpPr>
              <a:cxnSpLocks/>
              <a:stCxn id="541" idx="2"/>
              <a:endCxn id="511" idx="0"/>
            </p:cNvCxnSpPr>
            <p:nvPr/>
          </p:nvCxnSpPr>
          <p:spPr bwMode="auto">
            <a:xfrm>
              <a:off x="3560051" y="4807397"/>
              <a:ext cx="890585" cy="115137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52" name="Picture 2">
              <a:extLst>
                <a:ext uri="{FF2B5EF4-FFF2-40B4-BE49-F238E27FC236}">
                  <a16:creationId xmlns:a16="http://schemas.microsoft.com/office/drawing/2014/main" id="{F9553465-F771-454C-9253-05A0AE2F6AE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1759" y="4480101"/>
              <a:ext cx="460689" cy="340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214A7A73-E9A5-A540-B5E5-FAB4A922DA65}"/>
                </a:ext>
              </a:extLst>
            </p:cNvPr>
            <p:cNvCxnSpPr>
              <a:cxnSpLocks/>
              <a:stCxn id="552" idx="2"/>
            </p:cNvCxnSpPr>
            <p:nvPr/>
          </p:nvCxnSpPr>
          <p:spPr bwMode="auto">
            <a:xfrm flipH="1">
              <a:off x="4706218" y="4820479"/>
              <a:ext cx="955886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1506E897-3694-BE44-9334-D0BD0D1A67CE}"/>
                </a:ext>
              </a:extLst>
            </p:cNvPr>
            <p:cNvCxnSpPr>
              <a:cxnSpLocks/>
              <a:stCxn id="552" idx="2"/>
            </p:cNvCxnSpPr>
            <p:nvPr/>
          </p:nvCxnSpPr>
          <p:spPr bwMode="auto">
            <a:xfrm flipH="1">
              <a:off x="4945077" y="4820479"/>
              <a:ext cx="717027" cy="1126126"/>
            </a:xfrm>
            <a:prstGeom prst="line">
              <a:avLst/>
            </a:prstGeom>
          </p:spPr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3CA270D4-3DC8-CB41-957B-9FAFB9E0DCE9}"/>
                </a:ext>
              </a:extLst>
            </p:cNvPr>
            <p:cNvCxnSpPr>
              <a:cxnSpLocks/>
              <a:endCxn id="513" idx="0"/>
            </p:cNvCxnSpPr>
            <p:nvPr/>
          </p:nvCxnSpPr>
          <p:spPr bwMode="auto">
            <a:xfrm flipH="1">
              <a:off x="4928354" y="4813848"/>
              <a:ext cx="733750" cy="114492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6" name="Straight Connector 555">
              <a:extLst>
                <a:ext uri="{FF2B5EF4-FFF2-40B4-BE49-F238E27FC236}">
                  <a16:creationId xmlns:a16="http://schemas.microsoft.com/office/drawing/2014/main" id="{24612436-70A6-5A4A-992F-9B06878AAEA8}"/>
                </a:ext>
              </a:extLst>
            </p:cNvPr>
            <p:cNvCxnSpPr>
              <a:cxnSpLocks/>
              <a:stCxn id="552" idx="2"/>
            </p:cNvCxnSpPr>
            <p:nvPr/>
          </p:nvCxnSpPr>
          <p:spPr bwMode="auto">
            <a:xfrm flipH="1">
              <a:off x="5175422" y="4820479"/>
              <a:ext cx="486682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7" name="Straight Connector 556">
              <a:extLst>
                <a:ext uri="{FF2B5EF4-FFF2-40B4-BE49-F238E27FC236}">
                  <a16:creationId xmlns:a16="http://schemas.microsoft.com/office/drawing/2014/main" id="{75FA5231-8782-F34E-AD64-A289E2F60431}"/>
                </a:ext>
              </a:extLst>
            </p:cNvPr>
            <p:cNvCxnSpPr>
              <a:cxnSpLocks/>
              <a:stCxn id="552" idx="2"/>
            </p:cNvCxnSpPr>
            <p:nvPr/>
          </p:nvCxnSpPr>
          <p:spPr bwMode="auto">
            <a:xfrm flipH="1">
              <a:off x="5423790" y="4820479"/>
              <a:ext cx="238314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8" name="Straight Connector 557">
              <a:extLst>
                <a:ext uri="{FF2B5EF4-FFF2-40B4-BE49-F238E27FC236}">
                  <a16:creationId xmlns:a16="http://schemas.microsoft.com/office/drawing/2014/main" id="{56C29DD1-478D-C240-8E19-5990A44FF504}"/>
                </a:ext>
              </a:extLst>
            </p:cNvPr>
            <p:cNvCxnSpPr>
              <a:cxnSpLocks/>
              <a:stCxn id="552" idx="2"/>
            </p:cNvCxnSpPr>
            <p:nvPr/>
          </p:nvCxnSpPr>
          <p:spPr bwMode="auto">
            <a:xfrm flipH="1">
              <a:off x="5637340" y="4820479"/>
              <a:ext cx="24764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370037F5-4BC9-8541-9DCB-ED83BF7A354C}"/>
                </a:ext>
              </a:extLst>
            </p:cNvPr>
            <p:cNvCxnSpPr>
              <a:cxnSpLocks/>
              <a:stCxn id="552" idx="2"/>
            </p:cNvCxnSpPr>
            <p:nvPr/>
          </p:nvCxnSpPr>
          <p:spPr bwMode="auto">
            <a:xfrm>
              <a:off x="5662104" y="4820479"/>
              <a:ext cx="226026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3DA81DBF-911A-9640-A9A7-2D77E542B200}"/>
                </a:ext>
              </a:extLst>
            </p:cNvPr>
            <p:cNvCxnSpPr>
              <a:cxnSpLocks/>
              <a:stCxn id="552" idx="2"/>
            </p:cNvCxnSpPr>
            <p:nvPr/>
          </p:nvCxnSpPr>
          <p:spPr bwMode="auto">
            <a:xfrm>
              <a:off x="5662104" y="4820479"/>
              <a:ext cx="458998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942F003B-9467-F445-825F-E24F987E323D}"/>
                </a:ext>
              </a:extLst>
            </p:cNvPr>
            <p:cNvCxnSpPr>
              <a:cxnSpLocks/>
              <a:stCxn id="552" idx="2"/>
            </p:cNvCxnSpPr>
            <p:nvPr/>
          </p:nvCxnSpPr>
          <p:spPr bwMode="auto">
            <a:xfrm>
              <a:off x="5662104" y="4820479"/>
              <a:ext cx="743614" cy="114234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4CC02670-3DC3-8D49-AF46-4298D810BABB}"/>
                </a:ext>
              </a:extLst>
            </p:cNvPr>
            <p:cNvCxnSpPr>
              <a:cxnSpLocks/>
              <a:stCxn id="552" idx="2"/>
            </p:cNvCxnSpPr>
            <p:nvPr/>
          </p:nvCxnSpPr>
          <p:spPr bwMode="auto">
            <a:xfrm>
              <a:off x="5662104" y="4820479"/>
              <a:ext cx="974570" cy="112845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63" name="Picture 2">
              <a:extLst>
                <a:ext uri="{FF2B5EF4-FFF2-40B4-BE49-F238E27FC236}">
                  <a16:creationId xmlns:a16="http://schemas.microsoft.com/office/drawing/2014/main" id="{5A3E4634-548B-6D4E-A947-E13A69342F8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8288" y="4493113"/>
              <a:ext cx="460689" cy="340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00B31531-7F04-6348-A845-F9FC7CCE6971}"/>
                </a:ext>
              </a:extLst>
            </p:cNvPr>
            <p:cNvCxnSpPr>
              <a:cxnSpLocks/>
              <a:stCxn id="563" idx="2"/>
            </p:cNvCxnSpPr>
            <p:nvPr/>
          </p:nvCxnSpPr>
          <p:spPr bwMode="auto">
            <a:xfrm flipH="1">
              <a:off x="6842747" y="4833491"/>
              <a:ext cx="955886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E0A464AA-0F69-D44A-82FC-F63B5132506F}"/>
                </a:ext>
              </a:extLst>
            </p:cNvPr>
            <p:cNvCxnSpPr>
              <a:cxnSpLocks/>
              <a:stCxn id="563" idx="2"/>
            </p:cNvCxnSpPr>
            <p:nvPr/>
          </p:nvCxnSpPr>
          <p:spPr bwMode="auto">
            <a:xfrm flipH="1">
              <a:off x="7081606" y="4833491"/>
              <a:ext cx="717027" cy="1126126"/>
            </a:xfrm>
            <a:prstGeom prst="line">
              <a:avLst/>
            </a:prstGeom>
          </p:spPr>
        </p:cxnSp>
        <p:cxnSp>
          <p:nvCxnSpPr>
            <p:cNvPr id="566" name="Straight Connector 565">
              <a:extLst>
                <a:ext uri="{FF2B5EF4-FFF2-40B4-BE49-F238E27FC236}">
                  <a16:creationId xmlns:a16="http://schemas.microsoft.com/office/drawing/2014/main" id="{0ACC743B-F5D3-CB48-8BEB-3DD8BC79F1B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081605" y="4826860"/>
              <a:ext cx="717027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7" name="Straight Connector 566">
              <a:extLst>
                <a:ext uri="{FF2B5EF4-FFF2-40B4-BE49-F238E27FC236}">
                  <a16:creationId xmlns:a16="http://schemas.microsoft.com/office/drawing/2014/main" id="{126D2CB9-AC7F-4B4A-AF63-B7C4C77E9468}"/>
                </a:ext>
              </a:extLst>
            </p:cNvPr>
            <p:cNvCxnSpPr>
              <a:cxnSpLocks/>
              <a:stCxn id="563" idx="2"/>
            </p:cNvCxnSpPr>
            <p:nvPr/>
          </p:nvCxnSpPr>
          <p:spPr bwMode="auto">
            <a:xfrm flipH="1">
              <a:off x="7311951" y="4833491"/>
              <a:ext cx="486682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8" name="Straight Connector 567">
              <a:extLst>
                <a:ext uri="{FF2B5EF4-FFF2-40B4-BE49-F238E27FC236}">
                  <a16:creationId xmlns:a16="http://schemas.microsoft.com/office/drawing/2014/main" id="{355552E6-8D20-1C4C-B550-77074F44AA6F}"/>
                </a:ext>
              </a:extLst>
            </p:cNvPr>
            <p:cNvCxnSpPr>
              <a:cxnSpLocks/>
              <a:stCxn id="563" idx="2"/>
            </p:cNvCxnSpPr>
            <p:nvPr/>
          </p:nvCxnSpPr>
          <p:spPr bwMode="auto">
            <a:xfrm flipH="1">
              <a:off x="7560319" y="4833491"/>
              <a:ext cx="238314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9" name="Straight Connector 568">
              <a:extLst>
                <a:ext uri="{FF2B5EF4-FFF2-40B4-BE49-F238E27FC236}">
                  <a16:creationId xmlns:a16="http://schemas.microsoft.com/office/drawing/2014/main" id="{1F3E2181-4BB7-254A-A26F-C7D2980440D4}"/>
                </a:ext>
              </a:extLst>
            </p:cNvPr>
            <p:cNvCxnSpPr>
              <a:cxnSpLocks/>
              <a:stCxn id="563" idx="2"/>
            </p:cNvCxnSpPr>
            <p:nvPr/>
          </p:nvCxnSpPr>
          <p:spPr bwMode="auto">
            <a:xfrm flipH="1">
              <a:off x="7773869" y="4833491"/>
              <a:ext cx="24764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0" name="Straight Connector 569">
              <a:extLst>
                <a:ext uri="{FF2B5EF4-FFF2-40B4-BE49-F238E27FC236}">
                  <a16:creationId xmlns:a16="http://schemas.microsoft.com/office/drawing/2014/main" id="{2938336A-A8FE-2C49-A8DA-E3F1F95D63A2}"/>
                </a:ext>
              </a:extLst>
            </p:cNvPr>
            <p:cNvCxnSpPr>
              <a:cxnSpLocks/>
              <a:stCxn id="563" idx="2"/>
            </p:cNvCxnSpPr>
            <p:nvPr/>
          </p:nvCxnSpPr>
          <p:spPr bwMode="auto">
            <a:xfrm>
              <a:off x="7798633" y="4833491"/>
              <a:ext cx="226026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1" name="Straight Connector 570">
              <a:extLst>
                <a:ext uri="{FF2B5EF4-FFF2-40B4-BE49-F238E27FC236}">
                  <a16:creationId xmlns:a16="http://schemas.microsoft.com/office/drawing/2014/main" id="{C77B29C0-32B0-D344-93F0-3045D58F7864}"/>
                </a:ext>
              </a:extLst>
            </p:cNvPr>
            <p:cNvCxnSpPr>
              <a:cxnSpLocks/>
              <a:stCxn id="563" idx="2"/>
            </p:cNvCxnSpPr>
            <p:nvPr/>
          </p:nvCxnSpPr>
          <p:spPr bwMode="auto">
            <a:xfrm>
              <a:off x="7798633" y="4833491"/>
              <a:ext cx="458998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2" name="Straight Connector 571">
              <a:extLst>
                <a:ext uri="{FF2B5EF4-FFF2-40B4-BE49-F238E27FC236}">
                  <a16:creationId xmlns:a16="http://schemas.microsoft.com/office/drawing/2014/main" id="{A983701F-9889-E74D-A04E-A78133C92CEB}"/>
                </a:ext>
              </a:extLst>
            </p:cNvPr>
            <p:cNvCxnSpPr>
              <a:cxnSpLocks/>
              <a:stCxn id="563" idx="2"/>
            </p:cNvCxnSpPr>
            <p:nvPr/>
          </p:nvCxnSpPr>
          <p:spPr bwMode="auto">
            <a:xfrm>
              <a:off x="7798633" y="4833491"/>
              <a:ext cx="743614" cy="114234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3" name="Straight Connector 572">
              <a:extLst>
                <a:ext uri="{FF2B5EF4-FFF2-40B4-BE49-F238E27FC236}">
                  <a16:creationId xmlns:a16="http://schemas.microsoft.com/office/drawing/2014/main" id="{E6FD2632-5780-3B44-9914-BE859852197E}"/>
                </a:ext>
              </a:extLst>
            </p:cNvPr>
            <p:cNvCxnSpPr>
              <a:cxnSpLocks/>
              <a:stCxn id="563" idx="2"/>
            </p:cNvCxnSpPr>
            <p:nvPr/>
          </p:nvCxnSpPr>
          <p:spPr bwMode="auto">
            <a:xfrm>
              <a:off x="7798633" y="4833491"/>
              <a:ext cx="974570" cy="112845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4" name="Straight Connector 573">
              <a:extLst>
                <a:ext uri="{FF2B5EF4-FFF2-40B4-BE49-F238E27FC236}">
                  <a16:creationId xmlns:a16="http://schemas.microsoft.com/office/drawing/2014/main" id="{1E8D19F0-77E7-9046-B2CE-87A3B89B81FA}"/>
                </a:ext>
              </a:extLst>
            </p:cNvPr>
            <p:cNvCxnSpPr>
              <a:cxnSpLocks/>
              <a:stCxn id="530" idx="2"/>
              <a:endCxn id="503" idx="0"/>
            </p:cNvCxnSpPr>
            <p:nvPr/>
          </p:nvCxnSpPr>
          <p:spPr bwMode="auto">
            <a:xfrm>
              <a:off x="1345919" y="4832647"/>
              <a:ext cx="1193845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5" name="Straight Connector 574">
              <a:extLst>
                <a:ext uri="{FF2B5EF4-FFF2-40B4-BE49-F238E27FC236}">
                  <a16:creationId xmlns:a16="http://schemas.microsoft.com/office/drawing/2014/main" id="{5C2484BB-E392-F64F-880E-9C0A950E3BCB}"/>
                </a:ext>
              </a:extLst>
            </p:cNvPr>
            <p:cNvCxnSpPr>
              <a:cxnSpLocks/>
              <a:stCxn id="530" idx="2"/>
            </p:cNvCxnSpPr>
            <p:nvPr/>
          </p:nvCxnSpPr>
          <p:spPr bwMode="auto">
            <a:xfrm>
              <a:off x="1345919" y="4832647"/>
              <a:ext cx="1447122" cy="114234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09759CF4-6CE9-2946-A00E-494335E6AC4F}"/>
                </a:ext>
              </a:extLst>
            </p:cNvPr>
            <p:cNvCxnSpPr>
              <a:cxnSpLocks/>
              <a:stCxn id="530" idx="2"/>
              <a:endCxn id="505" idx="0"/>
            </p:cNvCxnSpPr>
            <p:nvPr/>
          </p:nvCxnSpPr>
          <p:spPr bwMode="auto">
            <a:xfrm>
              <a:off x="1345919" y="4832647"/>
              <a:ext cx="1671563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E4F23B7B-3336-884F-AB2A-779DE38BCE68}"/>
                </a:ext>
              </a:extLst>
            </p:cNvPr>
            <p:cNvCxnSpPr>
              <a:cxnSpLocks/>
              <a:stCxn id="530" idx="2"/>
            </p:cNvCxnSpPr>
            <p:nvPr/>
          </p:nvCxnSpPr>
          <p:spPr bwMode="auto">
            <a:xfrm>
              <a:off x="1345919" y="4832647"/>
              <a:ext cx="1904511" cy="11167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CECCABBE-DF38-124E-8163-A253DA793440}"/>
                </a:ext>
              </a:extLst>
            </p:cNvPr>
            <p:cNvCxnSpPr>
              <a:cxnSpLocks/>
              <a:stCxn id="530" idx="2"/>
            </p:cNvCxnSpPr>
            <p:nvPr/>
          </p:nvCxnSpPr>
          <p:spPr bwMode="auto">
            <a:xfrm>
              <a:off x="1345919" y="4832647"/>
              <a:ext cx="2129462" cy="1109054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9" name="Straight Connector 578">
              <a:extLst>
                <a:ext uri="{FF2B5EF4-FFF2-40B4-BE49-F238E27FC236}">
                  <a16:creationId xmlns:a16="http://schemas.microsoft.com/office/drawing/2014/main" id="{D800E925-602D-7040-B5AD-4DBA081ADA50}"/>
                </a:ext>
              </a:extLst>
            </p:cNvPr>
            <p:cNvCxnSpPr>
              <a:cxnSpLocks/>
              <a:stCxn id="530" idx="2"/>
              <a:endCxn id="508" idx="0"/>
            </p:cNvCxnSpPr>
            <p:nvPr/>
          </p:nvCxnSpPr>
          <p:spPr bwMode="auto">
            <a:xfrm>
              <a:off x="1345919" y="4832647"/>
              <a:ext cx="2388140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0" name="Straight Connector 579">
              <a:extLst>
                <a:ext uri="{FF2B5EF4-FFF2-40B4-BE49-F238E27FC236}">
                  <a16:creationId xmlns:a16="http://schemas.microsoft.com/office/drawing/2014/main" id="{21D57440-B2B5-EA46-95F4-AE6BDB779DCB}"/>
                </a:ext>
              </a:extLst>
            </p:cNvPr>
            <p:cNvCxnSpPr>
              <a:cxnSpLocks/>
              <a:stCxn id="530" idx="2"/>
            </p:cNvCxnSpPr>
            <p:nvPr/>
          </p:nvCxnSpPr>
          <p:spPr bwMode="auto">
            <a:xfrm>
              <a:off x="1345919" y="4832647"/>
              <a:ext cx="2635135" cy="112033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1" name="Straight Connector 580">
              <a:extLst>
                <a:ext uri="{FF2B5EF4-FFF2-40B4-BE49-F238E27FC236}">
                  <a16:creationId xmlns:a16="http://schemas.microsoft.com/office/drawing/2014/main" id="{DDA07C21-B542-304C-8561-8A1F6BC57465}"/>
                </a:ext>
              </a:extLst>
            </p:cNvPr>
            <p:cNvCxnSpPr>
              <a:cxnSpLocks/>
              <a:stCxn id="530" idx="2"/>
            </p:cNvCxnSpPr>
            <p:nvPr/>
          </p:nvCxnSpPr>
          <p:spPr bwMode="auto">
            <a:xfrm>
              <a:off x="1345919" y="4832647"/>
              <a:ext cx="2888523" cy="113135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2" name="Straight Connector 581">
              <a:extLst>
                <a:ext uri="{FF2B5EF4-FFF2-40B4-BE49-F238E27FC236}">
                  <a16:creationId xmlns:a16="http://schemas.microsoft.com/office/drawing/2014/main" id="{4FED7A14-D554-1747-AD5F-2DC6FC9A203D}"/>
                </a:ext>
              </a:extLst>
            </p:cNvPr>
            <p:cNvCxnSpPr>
              <a:cxnSpLocks/>
              <a:stCxn id="530" idx="2"/>
            </p:cNvCxnSpPr>
            <p:nvPr/>
          </p:nvCxnSpPr>
          <p:spPr bwMode="auto">
            <a:xfrm>
              <a:off x="1345919" y="4832647"/>
              <a:ext cx="3130894" cy="113135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3" name="Straight Connector 582">
              <a:extLst>
                <a:ext uri="{FF2B5EF4-FFF2-40B4-BE49-F238E27FC236}">
                  <a16:creationId xmlns:a16="http://schemas.microsoft.com/office/drawing/2014/main" id="{FB95853D-CCED-404F-ABC6-5D6E6A06A499}"/>
                </a:ext>
              </a:extLst>
            </p:cNvPr>
            <p:cNvCxnSpPr>
              <a:cxnSpLocks/>
              <a:stCxn id="541" idx="2"/>
            </p:cNvCxnSpPr>
            <p:nvPr/>
          </p:nvCxnSpPr>
          <p:spPr bwMode="auto">
            <a:xfrm flipH="1">
              <a:off x="2353905" y="4807397"/>
              <a:ext cx="1206146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4" name="Straight Connector 583">
              <a:extLst>
                <a:ext uri="{FF2B5EF4-FFF2-40B4-BE49-F238E27FC236}">
                  <a16:creationId xmlns:a16="http://schemas.microsoft.com/office/drawing/2014/main" id="{004708E1-6E29-4147-B730-8B2B3F73E543}"/>
                </a:ext>
              </a:extLst>
            </p:cNvPr>
            <p:cNvCxnSpPr>
              <a:cxnSpLocks/>
              <a:stCxn id="541" idx="2"/>
            </p:cNvCxnSpPr>
            <p:nvPr/>
          </p:nvCxnSpPr>
          <p:spPr bwMode="auto">
            <a:xfrm flipH="1">
              <a:off x="2100517" y="4807397"/>
              <a:ext cx="1459534" cy="117884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5" name="Straight Connector 584">
              <a:extLst>
                <a:ext uri="{FF2B5EF4-FFF2-40B4-BE49-F238E27FC236}">
                  <a16:creationId xmlns:a16="http://schemas.microsoft.com/office/drawing/2014/main" id="{A9FC0740-7D5B-9C41-8942-01861DCC0790}"/>
                </a:ext>
              </a:extLst>
            </p:cNvPr>
            <p:cNvCxnSpPr>
              <a:cxnSpLocks/>
              <a:stCxn id="541" idx="2"/>
            </p:cNvCxnSpPr>
            <p:nvPr/>
          </p:nvCxnSpPr>
          <p:spPr bwMode="auto">
            <a:xfrm flipH="1">
              <a:off x="1863655" y="4807397"/>
              <a:ext cx="1696396" cy="11678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486BFB55-331F-E740-9561-985D3F63910C}"/>
                </a:ext>
              </a:extLst>
            </p:cNvPr>
            <p:cNvCxnSpPr>
              <a:cxnSpLocks/>
              <a:stCxn id="541" idx="2"/>
            </p:cNvCxnSpPr>
            <p:nvPr/>
          </p:nvCxnSpPr>
          <p:spPr bwMode="auto">
            <a:xfrm flipH="1">
              <a:off x="1621285" y="4807397"/>
              <a:ext cx="1938766" cy="116232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0150B75B-C467-AD4A-91C4-704B9E13820C}"/>
                </a:ext>
              </a:extLst>
            </p:cNvPr>
            <p:cNvCxnSpPr>
              <a:cxnSpLocks/>
              <a:stCxn id="541" idx="2"/>
            </p:cNvCxnSpPr>
            <p:nvPr/>
          </p:nvCxnSpPr>
          <p:spPr bwMode="auto">
            <a:xfrm flipH="1">
              <a:off x="1384423" y="4807397"/>
              <a:ext cx="2175628" cy="116782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8" name="Straight Connector 587">
              <a:extLst>
                <a:ext uri="{FF2B5EF4-FFF2-40B4-BE49-F238E27FC236}">
                  <a16:creationId xmlns:a16="http://schemas.microsoft.com/office/drawing/2014/main" id="{A9DAFE3C-9656-064D-B20A-7005842AB1B7}"/>
                </a:ext>
              </a:extLst>
            </p:cNvPr>
            <p:cNvCxnSpPr>
              <a:cxnSpLocks/>
              <a:stCxn id="541" idx="2"/>
            </p:cNvCxnSpPr>
            <p:nvPr/>
          </p:nvCxnSpPr>
          <p:spPr bwMode="auto">
            <a:xfrm flipH="1">
              <a:off x="1125527" y="4807397"/>
              <a:ext cx="2434524" cy="1173338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9" name="Straight Connector 588">
              <a:extLst>
                <a:ext uri="{FF2B5EF4-FFF2-40B4-BE49-F238E27FC236}">
                  <a16:creationId xmlns:a16="http://schemas.microsoft.com/office/drawing/2014/main" id="{BCF70892-4F35-0C4A-B489-C19042803004}"/>
                </a:ext>
              </a:extLst>
            </p:cNvPr>
            <p:cNvCxnSpPr>
              <a:cxnSpLocks/>
              <a:stCxn id="541" idx="2"/>
            </p:cNvCxnSpPr>
            <p:nvPr/>
          </p:nvCxnSpPr>
          <p:spPr bwMode="auto">
            <a:xfrm flipH="1">
              <a:off x="905191" y="4807397"/>
              <a:ext cx="2654860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0" name="Straight Connector 589">
              <a:extLst>
                <a:ext uri="{FF2B5EF4-FFF2-40B4-BE49-F238E27FC236}">
                  <a16:creationId xmlns:a16="http://schemas.microsoft.com/office/drawing/2014/main" id="{568566BA-5E76-CD4D-8B03-3395ED5D445C}"/>
                </a:ext>
              </a:extLst>
            </p:cNvPr>
            <p:cNvCxnSpPr>
              <a:cxnSpLocks/>
              <a:stCxn id="541" idx="2"/>
            </p:cNvCxnSpPr>
            <p:nvPr/>
          </p:nvCxnSpPr>
          <p:spPr bwMode="auto">
            <a:xfrm flipH="1">
              <a:off x="673837" y="4807397"/>
              <a:ext cx="2886214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9B578203-4B6B-314B-80C0-ADA7537D1150}"/>
                </a:ext>
              </a:extLst>
            </p:cNvPr>
            <p:cNvCxnSpPr>
              <a:cxnSpLocks/>
              <a:stCxn id="541" idx="2"/>
            </p:cNvCxnSpPr>
            <p:nvPr/>
          </p:nvCxnSpPr>
          <p:spPr bwMode="auto">
            <a:xfrm flipH="1">
              <a:off x="431467" y="4807397"/>
              <a:ext cx="3128584" cy="115130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2" name="Straight Connector 591">
              <a:extLst>
                <a:ext uri="{FF2B5EF4-FFF2-40B4-BE49-F238E27FC236}">
                  <a16:creationId xmlns:a16="http://schemas.microsoft.com/office/drawing/2014/main" id="{3C9E7B67-7654-C646-AD72-E30D22E686B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62753" y="4810712"/>
              <a:ext cx="1206146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3" name="Straight Connector 592">
              <a:extLst>
                <a:ext uri="{FF2B5EF4-FFF2-40B4-BE49-F238E27FC236}">
                  <a16:creationId xmlns:a16="http://schemas.microsoft.com/office/drawing/2014/main" id="{DFBE3EB9-A5E1-2F44-8C5C-E4666F1D034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209365" y="4810712"/>
              <a:ext cx="1459534" cy="117884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4" name="Straight Connector 593">
              <a:extLst>
                <a:ext uri="{FF2B5EF4-FFF2-40B4-BE49-F238E27FC236}">
                  <a16:creationId xmlns:a16="http://schemas.microsoft.com/office/drawing/2014/main" id="{3B0BAFA1-8B29-DE4A-B1BF-416A792C808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72503" y="4810712"/>
              <a:ext cx="1696396" cy="11678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3F81B7C6-5D63-7D41-AC03-DA13077E35B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730133" y="4810712"/>
              <a:ext cx="1938766" cy="116232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C5E10365-E5F8-D547-908E-680887F9B8E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493271" y="4810712"/>
              <a:ext cx="2175628" cy="116782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7" name="Straight Connector 596">
              <a:extLst>
                <a:ext uri="{FF2B5EF4-FFF2-40B4-BE49-F238E27FC236}">
                  <a16:creationId xmlns:a16="http://schemas.microsoft.com/office/drawing/2014/main" id="{029739AA-AA7B-5846-90F7-0CD91260C53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34375" y="4810712"/>
              <a:ext cx="2434524" cy="1173338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8" name="Straight Connector 597">
              <a:extLst>
                <a:ext uri="{FF2B5EF4-FFF2-40B4-BE49-F238E27FC236}">
                  <a16:creationId xmlns:a16="http://schemas.microsoft.com/office/drawing/2014/main" id="{A96C6787-0B0A-9D42-9C0B-F349686A54E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014039" y="4810712"/>
              <a:ext cx="2654860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9" name="Straight Connector 598">
              <a:extLst>
                <a:ext uri="{FF2B5EF4-FFF2-40B4-BE49-F238E27FC236}">
                  <a16:creationId xmlns:a16="http://schemas.microsoft.com/office/drawing/2014/main" id="{7AB86CF0-2ED7-8242-BD36-D10E667ECDE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782685" y="4810712"/>
              <a:ext cx="2886214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0" name="Straight Connector 599">
              <a:extLst>
                <a:ext uri="{FF2B5EF4-FFF2-40B4-BE49-F238E27FC236}">
                  <a16:creationId xmlns:a16="http://schemas.microsoft.com/office/drawing/2014/main" id="{3B2B30C7-0F2C-4448-966A-D321A329B6A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540315" y="4810712"/>
              <a:ext cx="3128584" cy="115130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1" name="Straight Connector 600">
              <a:extLst>
                <a:ext uri="{FF2B5EF4-FFF2-40B4-BE49-F238E27FC236}">
                  <a16:creationId xmlns:a16="http://schemas.microsoft.com/office/drawing/2014/main" id="{7E50C4D9-B2A6-7948-A90E-369C1FD7C24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586606" y="4852867"/>
              <a:ext cx="1206146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2" name="Straight Connector 601">
              <a:extLst>
                <a:ext uri="{FF2B5EF4-FFF2-40B4-BE49-F238E27FC236}">
                  <a16:creationId xmlns:a16="http://schemas.microsoft.com/office/drawing/2014/main" id="{EC7B2B06-88FA-0D41-8D4D-4F08B308B1F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333218" y="4852867"/>
              <a:ext cx="1459534" cy="117884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3" name="Straight Connector 602">
              <a:extLst>
                <a:ext uri="{FF2B5EF4-FFF2-40B4-BE49-F238E27FC236}">
                  <a16:creationId xmlns:a16="http://schemas.microsoft.com/office/drawing/2014/main" id="{63311D55-BEC9-B94D-870B-6B8C7998CF4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096356" y="4852867"/>
              <a:ext cx="1696396" cy="11678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44494718-2218-9B41-A34D-4E59C5C2C32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853986" y="4852867"/>
              <a:ext cx="1938766" cy="116232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2096E9B8-CD20-A84D-B5E8-1198D48351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617124" y="4852867"/>
              <a:ext cx="2175628" cy="116782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6" name="Straight Connector 605">
              <a:extLst>
                <a:ext uri="{FF2B5EF4-FFF2-40B4-BE49-F238E27FC236}">
                  <a16:creationId xmlns:a16="http://schemas.microsoft.com/office/drawing/2014/main" id="{D01EEECE-6EF8-0241-B59D-F5F87D35537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358228" y="4852867"/>
              <a:ext cx="2434524" cy="1173338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09C1DA09-A191-CD45-84C1-BA531B2ED68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137892" y="4852867"/>
              <a:ext cx="2654860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8" name="Straight Connector 607">
              <a:extLst>
                <a:ext uri="{FF2B5EF4-FFF2-40B4-BE49-F238E27FC236}">
                  <a16:creationId xmlns:a16="http://schemas.microsoft.com/office/drawing/2014/main" id="{66507D8F-FF90-E74B-A23F-301AC777C07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906538" y="4852867"/>
              <a:ext cx="2886214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9" name="Straight Connector 608">
              <a:extLst>
                <a:ext uri="{FF2B5EF4-FFF2-40B4-BE49-F238E27FC236}">
                  <a16:creationId xmlns:a16="http://schemas.microsoft.com/office/drawing/2014/main" id="{2AC1AA9D-A544-6441-BF07-41EFA088638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64168" y="4852867"/>
              <a:ext cx="3128584" cy="115130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0" name="Straight Connector 609">
              <a:extLst>
                <a:ext uri="{FF2B5EF4-FFF2-40B4-BE49-F238E27FC236}">
                  <a16:creationId xmlns:a16="http://schemas.microsoft.com/office/drawing/2014/main" id="{5801F7DC-259B-F847-B5C9-74C4EA8BD5D2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3532533" y="4805203"/>
              <a:ext cx="1206146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1" name="Straight Connector 610">
              <a:extLst>
                <a:ext uri="{FF2B5EF4-FFF2-40B4-BE49-F238E27FC236}">
                  <a16:creationId xmlns:a16="http://schemas.microsoft.com/office/drawing/2014/main" id="{142D21E9-7F3D-3D4F-B72A-80CDFD941218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3532533" y="4805203"/>
              <a:ext cx="1459534" cy="117884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E48B7269-EA71-514B-8974-8A5E83173AD7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3532533" y="4805203"/>
              <a:ext cx="1696396" cy="11678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3" name="Straight Connector 612">
              <a:extLst>
                <a:ext uri="{FF2B5EF4-FFF2-40B4-BE49-F238E27FC236}">
                  <a16:creationId xmlns:a16="http://schemas.microsoft.com/office/drawing/2014/main" id="{0834D5E4-FE6E-CD4F-A1AD-E2654B7CB41B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3532533" y="4805203"/>
              <a:ext cx="1938766" cy="116232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4" name="Straight Connector 613">
              <a:extLst>
                <a:ext uri="{FF2B5EF4-FFF2-40B4-BE49-F238E27FC236}">
                  <a16:creationId xmlns:a16="http://schemas.microsoft.com/office/drawing/2014/main" id="{5E4A3879-CDB0-A54D-BEC0-191FD674D9B6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3532533" y="4805203"/>
              <a:ext cx="2175628" cy="116782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5" name="Straight Connector 614">
              <a:extLst>
                <a:ext uri="{FF2B5EF4-FFF2-40B4-BE49-F238E27FC236}">
                  <a16:creationId xmlns:a16="http://schemas.microsoft.com/office/drawing/2014/main" id="{56A3F427-F0AC-ED41-9A3B-7F5F48F8A94F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3532533" y="4805203"/>
              <a:ext cx="2434524" cy="1173338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03CCA7CA-CEC3-5B4E-B2F4-494ECEC1419B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3532533" y="4805203"/>
              <a:ext cx="2654860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A1176B49-2A8E-F648-B9FB-FBDE112EFA94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3532533" y="4805203"/>
              <a:ext cx="2886214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8" name="Straight Connector 617">
              <a:extLst>
                <a:ext uri="{FF2B5EF4-FFF2-40B4-BE49-F238E27FC236}">
                  <a16:creationId xmlns:a16="http://schemas.microsoft.com/office/drawing/2014/main" id="{D9BC15B9-96D8-9C46-94E8-B1890EDFDD94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3532533" y="4805203"/>
              <a:ext cx="3128584" cy="115130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FF128790-EDA0-1A40-A087-B5FDB6919F0A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656894" y="4808917"/>
              <a:ext cx="1206146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1C8392A0-94B3-8441-9244-752DCD7ACEE6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656894" y="4808917"/>
              <a:ext cx="1459534" cy="117884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641FEFA7-5DC7-3649-A817-7BE18BABD128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656894" y="4808917"/>
              <a:ext cx="1696396" cy="11678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2" name="Straight Connector 621">
              <a:extLst>
                <a:ext uri="{FF2B5EF4-FFF2-40B4-BE49-F238E27FC236}">
                  <a16:creationId xmlns:a16="http://schemas.microsoft.com/office/drawing/2014/main" id="{2C3ABCCE-7C6B-084F-A650-FDEB8113B95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656894" y="4808917"/>
              <a:ext cx="1938766" cy="116232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3" name="Straight Connector 622">
              <a:extLst>
                <a:ext uri="{FF2B5EF4-FFF2-40B4-BE49-F238E27FC236}">
                  <a16:creationId xmlns:a16="http://schemas.microsoft.com/office/drawing/2014/main" id="{2C1E41C1-AB1B-044F-9AD1-DD6F3E22917D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656894" y="4808917"/>
              <a:ext cx="2175628" cy="116782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A68529DA-BB43-1448-82AA-992F3E564586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656894" y="4808917"/>
              <a:ext cx="2434524" cy="1173338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B49BFF32-FCF1-A84C-8A5E-BCF0806BFB4C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656894" y="4808917"/>
              <a:ext cx="2654860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6" name="Straight Connector 625">
              <a:extLst>
                <a:ext uri="{FF2B5EF4-FFF2-40B4-BE49-F238E27FC236}">
                  <a16:creationId xmlns:a16="http://schemas.microsoft.com/office/drawing/2014/main" id="{2E84D622-6163-4948-AAC1-BB552240BB4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656894" y="4808917"/>
              <a:ext cx="2886214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7" name="Straight Connector 626">
              <a:extLst>
                <a:ext uri="{FF2B5EF4-FFF2-40B4-BE49-F238E27FC236}">
                  <a16:creationId xmlns:a16="http://schemas.microsoft.com/office/drawing/2014/main" id="{EF1E4094-22D6-4243-A692-DB3C09C8A30B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656894" y="4808917"/>
              <a:ext cx="3128584" cy="115130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628" name="Picture 2">
              <a:extLst>
                <a:ext uri="{FF2B5EF4-FFF2-40B4-BE49-F238E27FC236}">
                  <a16:creationId xmlns:a16="http://schemas.microsoft.com/office/drawing/2014/main" id="{FA89CFA6-C866-314C-872B-CE7F5A2D9D2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595" y="3085691"/>
              <a:ext cx="460689" cy="340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29" name="Picture 2">
              <a:extLst>
                <a:ext uri="{FF2B5EF4-FFF2-40B4-BE49-F238E27FC236}">
                  <a16:creationId xmlns:a16="http://schemas.microsoft.com/office/drawing/2014/main" id="{B88CDB0B-9BEC-F247-B78C-ECFCB85E1FA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6674" y="3091338"/>
              <a:ext cx="460689" cy="340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cxnSp>
          <p:nvCxnSpPr>
            <p:cNvPr id="630" name="Straight Connector 629">
              <a:extLst>
                <a:ext uri="{FF2B5EF4-FFF2-40B4-BE49-F238E27FC236}">
                  <a16:creationId xmlns:a16="http://schemas.microsoft.com/office/drawing/2014/main" id="{100A09B0-982A-AE43-A450-3CB004CB41A2}"/>
                </a:ext>
              </a:extLst>
            </p:cNvPr>
            <p:cNvCxnSpPr>
              <a:stCxn id="628" idx="2"/>
              <a:endCxn id="530" idx="0"/>
            </p:cNvCxnSpPr>
            <p:nvPr/>
          </p:nvCxnSpPr>
          <p:spPr bwMode="auto">
            <a:xfrm flipH="1">
              <a:off x="1345919" y="3426069"/>
              <a:ext cx="1254021" cy="10662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1" name="Straight Connector 630">
              <a:extLst>
                <a:ext uri="{FF2B5EF4-FFF2-40B4-BE49-F238E27FC236}">
                  <a16:creationId xmlns:a16="http://schemas.microsoft.com/office/drawing/2014/main" id="{FD87B22E-6737-BE42-B773-1C96B372980F}"/>
                </a:ext>
              </a:extLst>
            </p:cNvPr>
            <p:cNvCxnSpPr/>
            <p:nvPr/>
          </p:nvCxnSpPr>
          <p:spPr bwMode="auto">
            <a:xfrm flipH="1">
              <a:off x="5662103" y="3388937"/>
              <a:ext cx="1233948" cy="108565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D5BCA0C6-3AF0-FF48-8305-E36900971F91}"/>
                </a:ext>
              </a:extLst>
            </p:cNvPr>
            <p:cNvCxnSpPr>
              <a:cxnSpLocks/>
              <a:stCxn id="628" idx="2"/>
            </p:cNvCxnSpPr>
            <p:nvPr/>
          </p:nvCxnSpPr>
          <p:spPr bwMode="auto">
            <a:xfrm>
              <a:off x="2599940" y="3426069"/>
              <a:ext cx="966602" cy="104810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3" name="Straight Connector 632">
              <a:extLst>
                <a:ext uri="{FF2B5EF4-FFF2-40B4-BE49-F238E27FC236}">
                  <a16:creationId xmlns:a16="http://schemas.microsoft.com/office/drawing/2014/main" id="{A5CC8E6D-2050-2A44-AF80-6505AD9C59AE}"/>
                </a:ext>
              </a:extLst>
            </p:cNvPr>
            <p:cNvCxnSpPr>
              <a:cxnSpLocks/>
              <a:stCxn id="628" idx="2"/>
            </p:cNvCxnSpPr>
            <p:nvPr/>
          </p:nvCxnSpPr>
          <p:spPr bwMode="auto">
            <a:xfrm>
              <a:off x="2599940" y="3426069"/>
              <a:ext cx="3080650" cy="108049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565062B3-F278-CB46-9AC0-A306AC2EA1AC}"/>
                </a:ext>
              </a:extLst>
            </p:cNvPr>
            <p:cNvCxnSpPr>
              <a:cxnSpLocks/>
              <a:stCxn id="628" idx="2"/>
            </p:cNvCxnSpPr>
            <p:nvPr/>
          </p:nvCxnSpPr>
          <p:spPr bwMode="auto">
            <a:xfrm>
              <a:off x="2599940" y="3426069"/>
              <a:ext cx="5163386" cy="108049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5" name="Straight Connector 634">
              <a:extLst>
                <a:ext uri="{FF2B5EF4-FFF2-40B4-BE49-F238E27FC236}">
                  <a16:creationId xmlns:a16="http://schemas.microsoft.com/office/drawing/2014/main" id="{0BBBE345-17C1-D447-BDC4-1C485B3D867C}"/>
                </a:ext>
              </a:extLst>
            </p:cNvPr>
            <p:cNvCxnSpPr>
              <a:cxnSpLocks/>
              <a:stCxn id="629" idx="2"/>
            </p:cNvCxnSpPr>
            <p:nvPr/>
          </p:nvCxnSpPr>
          <p:spPr bwMode="auto">
            <a:xfrm>
              <a:off x="6867019" y="3431716"/>
              <a:ext cx="907816" cy="105614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6" name="Straight Connector 635">
              <a:extLst>
                <a:ext uri="{FF2B5EF4-FFF2-40B4-BE49-F238E27FC236}">
                  <a16:creationId xmlns:a16="http://schemas.microsoft.com/office/drawing/2014/main" id="{36D78696-3FBD-2B41-BDAE-C02D34B0A1C0}"/>
                </a:ext>
              </a:extLst>
            </p:cNvPr>
            <p:cNvCxnSpPr>
              <a:cxnSpLocks/>
              <a:endCxn id="541" idx="0"/>
            </p:cNvCxnSpPr>
            <p:nvPr/>
          </p:nvCxnSpPr>
          <p:spPr bwMode="auto">
            <a:xfrm flipH="1">
              <a:off x="3560051" y="3423955"/>
              <a:ext cx="3318384" cy="1043064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7" name="Straight Connector 636">
              <a:extLst>
                <a:ext uri="{FF2B5EF4-FFF2-40B4-BE49-F238E27FC236}">
                  <a16:creationId xmlns:a16="http://schemas.microsoft.com/office/drawing/2014/main" id="{CD3663BB-ABAE-7A42-B0B4-D303908AF281}"/>
                </a:ext>
              </a:extLst>
            </p:cNvPr>
            <p:cNvCxnSpPr>
              <a:cxnSpLocks/>
              <a:stCxn id="629" idx="2"/>
            </p:cNvCxnSpPr>
            <p:nvPr/>
          </p:nvCxnSpPr>
          <p:spPr bwMode="auto">
            <a:xfrm flipH="1">
              <a:off x="1355553" y="3431716"/>
              <a:ext cx="5511466" cy="105476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638" name="Group 18">
              <a:extLst>
                <a:ext uri="{FF2B5EF4-FFF2-40B4-BE49-F238E27FC236}">
                  <a16:creationId xmlns:a16="http://schemas.microsoft.com/office/drawing/2014/main" id="{E679F708-B065-964F-8515-62AC642EF0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9356" y="2222924"/>
              <a:ext cx="342661" cy="371350"/>
              <a:chOff x="64" y="40"/>
              <a:chExt cx="561" cy="537"/>
            </a:xfrm>
          </p:grpSpPr>
          <p:grpSp>
            <p:nvGrpSpPr>
              <p:cNvPr id="723" name="Group 7">
                <a:extLst>
                  <a:ext uri="{FF2B5EF4-FFF2-40B4-BE49-F238E27FC236}">
                    <a16:creationId xmlns:a16="http://schemas.microsoft.com/office/drawing/2014/main" id="{A4CE8717-AC12-604D-BC63-D5B838C51A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" y="46"/>
                <a:ext cx="555" cy="531"/>
                <a:chOff x="70" y="46"/>
                <a:chExt cx="555" cy="531"/>
              </a:xfrm>
            </p:grpSpPr>
            <p:sp>
              <p:nvSpPr>
                <p:cNvPr id="734" name="Freeform 4">
                  <a:extLst>
                    <a:ext uri="{FF2B5EF4-FFF2-40B4-BE49-F238E27FC236}">
                      <a16:creationId xmlns:a16="http://schemas.microsoft.com/office/drawing/2014/main" id="{C41E18EE-52D7-9444-B515-054B122AB6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" y="46"/>
                  <a:ext cx="555" cy="55"/>
                </a:xfrm>
                <a:custGeom>
                  <a:avLst/>
                  <a:gdLst>
                    <a:gd name="T0" fmla="*/ 0 w 555"/>
                    <a:gd name="T1" fmla="*/ 54 h 55"/>
                    <a:gd name="T2" fmla="*/ 62 w 555"/>
                    <a:gd name="T3" fmla="*/ 0 h 55"/>
                    <a:gd name="T4" fmla="*/ 554 w 555"/>
                    <a:gd name="T5" fmla="*/ 0 h 55"/>
                    <a:gd name="T6" fmla="*/ 493 w 555"/>
                    <a:gd name="T7" fmla="*/ 54 h 55"/>
                    <a:gd name="T8" fmla="*/ 0 w 555"/>
                    <a:gd name="T9" fmla="*/ 54 h 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55" h="55">
                      <a:moveTo>
                        <a:pt x="0" y="54"/>
                      </a:moveTo>
                      <a:lnTo>
                        <a:pt x="62" y="0"/>
                      </a:lnTo>
                      <a:lnTo>
                        <a:pt x="554" y="0"/>
                      </a:lnTo>
                      <a:lnTo>
                        <a:pt x="493" y="54"/>
                      </a:lnTo>
                      <a:lnTo>
                        <a:pt x="0" y="54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5" name="Rectangle 5">
                  <a:extLst>
                    <a:ext uri="{FF2B5EF4-FFF2-40B4-BE49-F238E27FC236}">
                      <a16:creationId xmlns:a16="http://schemas.microsoft.com/office/drawing/2014/main" id="{C10E4A14-019C-2145-A49D-07617C2094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" y="106"/>
                  <a:ext cx="490" cy="47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736" name="Freeform 6">
                  <a:extLst>
                    <a:ext uri="{FF2B5EF4-FFF2-40B4-BE49-F238E27FC236}">
                      <a16:creationId xmlns:a16="http://schemas.microsoft.com/office/drawing/2014/main" id="{6A57F9C0-029C-9046-B86E-8A921142B8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0" y="46"/>
                  <a:ext cx="55" cy="531"/>
                </a:xfrm>
                <a:custGeom>
                  <a:avLst/>
                  <a:gdLst>
                    <a:gd name="T0" fmla="*/ 0 w 55"/>
                    <a:gd name="T1" fmla="*/ 59 h 531"/>
                    <a:gd name="T2" fmla="*/ 54 w 55"/>
                    <a:gd name="T3" fmla="*/ 0 h 531"/>
                    <a:gd name="T4" fmla="*/ 54 w 55"/>
                    <a:gd name="T5" fmla="*/ 469 h 531"/>
                    <a:gd name="T6" fmla="*/ 0 w 55"/>
                    <a:gd name="T7" fmla="*/ 530 h 531"/>
                    <a:gd name="T8" fmla="*/ 0 w 55"/>
                    <a:gd name="T9" fmla="*/ 59 h 5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5" h="531">
                      <a:moveTo>
                        <a:pt x="0" y="59"/>
                      </a:moveTo>
                      <a:lnTo>
                        <a:pt x="54" y="0"/>
                      </a:lnTo>
                      <a:lnTo>
                        <a:pt x="54" y="469"/>
                      </a:lnTo>
                      <a:lnTo>
                        <a:pt x="0" y="530"/>
                      </a:lnTo>
                      <a:lnTo>
                        <a:pt x="0" y="59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4" name="Group 11">
                <a:extLst>
                  <a:ext uri="{FF2B5EF4-FFF2-40B4-BE49-F238E27FC236}">
                    <a16:creationId xmlns:a16="http://schemas.microsoft.com/office/drawing/2014/main" id="{C64CF97A-5FC3-8D4A-9ACD-C3F930BFB7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" y="40"/>
                <a:ext cx="555" cy="537"/>
                <a:chOff x="64" y="40"/>
                <a:chExt cx="555" cy="537"/>
              </a:xfrm>
            </p:grpSpPr>
            <p:sp>
              <p:nvSpPr>
                <p:cNvPr id="731" name="Freeform 8">
                  <a:extLst>
                    <a:ext uri="{FF2B5EF4-FFF2-40B4-BE49-F238E27FC236}">
                      <a16:creationId xmlns:a16="http://schemas.microsoft.com/office/drawing/2014/main" id="{89E68665-F0ED-0545-B9E6-26F3743FC0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" y="40"/>
                  <a:ext cx="555" cy="54"/>
                </a:xfrm>
                <a:custGeom>
                  <a:avLst/>
                  <a:gdLst>
                    <a:gd name="T0" fmla="*/ 0 w 555"/>
                    <a:gd name="T1" fmla="*/ 53 h 54"/>
                    <a:gd name="T2" fmla="*/ 62 w 555"/>
                    <a:gd name="T3" fmla="*/ 0 h 54"/>
                    <a:gd name="T4" fmla="*/ 554 w 555"/>
                    <a:gd name="T5" fmla="*/ 0 h 54"/>
                    <a:gd name="T6" fmla="*/ 493 w 555"/>
                    <a:gd name="T7" fmla="*/ 53 h 54"/>
                    <a:gd name="T8" fmla="*/ 0 w 555"/>
                    <a:gd name="T9" fmla="*/ 53 h 5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55" h="54">
                      <a:moveTo>
                        <a:pt x="0" y="53"/>
                      </a:moveTo>
                      <a:lnTo>
                        <a:pt x="62" y="0"/>
                      </a:lnTo>
                      <a:lnTo>
                        <a:pt x="554" y="0"/>
                      </a:lnTo>
                      <a:lnTo>
                        <a:pt x="493" y="53"/>
                      </a:lnTo>
                      <a:lnTo>
                        <a:pt x="0" y="53"/>
                      </a:lnTo>
                    </a:path>
                  </a:pathLst>
                </a:custGeom>
                <a:solidFill>
                  <a:srgbClr val="5589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2" name="Rectangle 9">
                  <a:extLst>
                    <a:ext uri="{FF2B5EF4-FFF2-40B4-BE49-F238E27FC236}">
                      <a16:creationId xmlns:a16="http://schemas.microsoft.com/office/drawing/2014/main" id="{65EE8E3E-27C2-D744-BFE1-44E106F96C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" y="101"/>
                  <a:ext cx="490" cy="475"/>
                </a:xfrm>
                <a:prstGeom prst="rect">
                  <a:avLst/>
                </a:prstGeom>
                <a:solidFill>
                  <a:srgbClr val="004E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733" name="Freeform 10">
                  <a:extLst>
                    <a:ext uri="{FF2B5EF4-FFF2-40B4-BE49-F238E27FC236}">
                      <a16:creationId xmlns:a16="http://schemas.microsoft.com/office/drawing/2014/main" id="{A587452C-4D97-9941-A806-F78E570536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2" y="40"/>
                  <a:ext cx="57" cy="537"/>
                </a:xfrm>
                <a:custGeom>
                  <a:avLst/>
                  <a:gdLst>
                    <a:gd name="T0" fmla="*/ 0 w 57"/>
                    <a:gd name="T1" fmla="*/ 60 h 537"/>
                    <a:gd name="T2" fmla="*/ 56 w 57"/>
                    <a:gd name="T3" fmla="*/ 0 h 537"/>
                    <a:gd name="T4" fmla="*/ 56 w 57"/>
                    <a:gd name="T5" fmla="*/ 475 h 537"/>
                    <a:gd name="T6" fmla="*/ 0 w 57"/>
                    <a:gd name="T7" fmla="*/ 536 h 537"/>
                    <a:gd name="T8" fmla="*/ 0 w 57"/>
                    <a:gd name="T9" fmla="*/ 60 h 53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7" h="537">
                      <a:moveTo>
                        <a:pt x="0" y="60"/>
                      </a:moveTo>
                      <a:lnTo>
                        <a:pt x="56" y="0"/>
                      </a:lnTo>
                      <a:lnTo>
                        <a:pt x="56" y="475"/>
                      </a:lnTo>
                      <a:lnTo>
                        <a:pt x="0" y="536"/>
                      </a:lnTo>
                      <a:lnTo>
                        <a:pt x="0" y="60"/>
                      </a:lnTo>
                    </a:path>
                  </a:pathLst>
                </a:custGeom>
                <a:solidFill>
                  <a:srgbClr val="0034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5" name="Group 17">
                <a:extLst>
                  <a:ext uri="{FF2B5EF4-FFF2-40B4-BE49-F238E27FC236}">
                    <a16:creationId xmlns:a16="http://schemas.microsoft.com/office/drawing/2014/main" id="{AD1AC856-BA5C-3644-AF6B-CC09BBEACF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" y="123"/>
                <a:ext cx="445" cy="442"/>
                <a:chOff x="90" y="123"/>
                <a:chExt cx="445" cy="442"/>
              </a:xfrm>
            </p:grpSpPr>
            <p:sp>
              <p:nvSpPr>
                <p:cNvPr id="726" name="Freeform 12">
                  <a:extLst>
                    <a:ext uri="{FF2B5EF4-FFF2-40B4-BE49-F238E27FC236}">
                      <a16:creationId xmlns:a16="http://schemas.microsoft.com/office/drawing/2014/main" id="{7258188E-EDE7-4A46-AE9E-7DAD3E185F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" y="123"/>
                  <a:ext cx="122" cy="227"/>
                </a:xfrm>
                <a:custGeom>
                  <a:avLst/>
                  <a:gdLst>
                    <a:gd name="T0" fmla="*/ 43 w 122"/>
                    <a:gd name="T1" fmla="*/ 226 h 227"/>
                    <a:gd name="T2" fmla="*/ 43 w 122"/>
                    <a:gd name="T3" fmla="*/ 77 h 227"/>
                    <a:gd name="T4" fmla="*/ 0 w 122"/>
                    <a:gd name="T5" fmla="*/ 77 h 227"/>
                    <a:gd name="T6" fmla="*/ 61 w 122"/>
                    <a:gd name="T7" fmla="*/ 0 h 227"/>
                    <a:gd name="T8" fmla="*/ 121 w 122"/>
                    <a:gd name="T9" fmla="*/ 77 h 227"/>
                    <a:gd name="T10" fmla="*/ 76 w 122"/>
                    <a:gd name="T11" fmla="*/ 77 h 227"/>
                    <a:gd name="T12" fmla="*/ 76 w 122"/>
                    <a:gd name="T13" fmla="*/ 168 h 227"/>
                    <a:gd name="T14" fmla="*/ 82 w 122"/>
                    <a:gd name="T15" fmla="*/ 168 h 227"/>
                    <a:gd name="T16" fmla="*/ 43 w 122"/>
                    <a:gd name="T17" fmla="*/ 226 h 22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22" h="227">
                      <a:moveTo>
                        <a:pt x="43" y="226"/>
                      </a:moveTo>
                      <a:lnTo>
                        <a:pt x="43" y="77"/>
                      </a:lnTo>
                      <a:lnTo>
                        <a:pt x="0" y="77"/>
                      </a:lnTo>
                      <a:lnTo>
                        <a:pt x="61" y="0"/>
                      </a:lnTo>
                      <a:lnTo>
                        <a:pt x="121" y="77"/>
                      </a:lnTo>
                      <a:lnTo>
                        <a:pt x="76" y="77"/>
                      </a:lnTo>
                      <a:lnTo>
                        <a:pt x="76" y="168"/>
                      </a:lnTo>
                      <a:lnTo>
                        <a:pt x="82" y="168"/>
                      </a:lnTo>
                      <a:lnTo>
                        <a:pt x="43" y="226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7" name="Freeform 13">
                  <a:extLst>
                    <a:ext uri="{FF2B5EF4-FFF2-40B4-BE49-F238E27FC236}">
                      <a16:creationId xmlns:a16="http://schemas.microsoft.com/office/drawing/2014/main" id="{3BA6E6EA-9BD1-484A-9E25-8E48470E95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200"/>
                  <a:ext cx="232" cy="117"/>
                </a:xfrm>
                <a:custGeom>
                  <a:avLst/>
                  <a:gdLst>
                    <a:gd name="T0" fmla="*/ 0 w 232"/>
                    <a:gd name="T1" fmla="*/ 41 h 117"/>
                    <a:gd name="T2" fmla="*/ 152 w 232"/>
                    <a:gd name="T3" fmla="*/ 41 h 117"/>
                    <a:gd name="T4" fmla="*/ 152 w 232"/>
                    <a:gd name="T5" fmla="*/ 0 h 117"/>
                    <a:gd name="T6" fmla="*/ 231 w 232"/>
                    <a:gd name="T7" fmla="*/ 58 h 117"/>
                    <a:gd name="T8" fmla="*/ 152 w 232"/>
                    <a:gd name="T9" fmla="*/ 116 h 117"/>
                    <a:gd name="T10" fmla="*/ 152 w 232"/>
                    <a:gd name="T11" fmla="*/ 72 h 117"/>
                    <a:gd name="T12" fmla="*/ 60 w 232"/>
                    <a:gd name="T13" fmla="*/ 72 h 117"/>
                    <a:gd name="T14" fmla="*/ 60 w 232"/>
                    <a:gd name="T15" fmla="*/ 78 h 117"/>
                    <a:gd name="T16" fmla="*/ 0 w 232"/>
                    <a:gd name="T17" fmla="*/ 41 h 1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32" h="117">
                      <a:moveTo>
                        <a:pt x="0" y="41"/>
                      </a:moveTo>
                      <a:lnTo>
                        <a:pt x="152" y="41"/>
                      </a:lnTo>
                      <a:lnTo>
                        <a:pt x="152" y="0"/>
                      </a:lnTo>
                      <a:lnTo>
                        <a:pt x="231" y="58"/>
                      </a:lnTo>
                      <a:lnTo>
                        <a:pt x="152" y="116"/>
                      </a:lnTo>
                      <a:lnTo>
                        <a:pt x="152" y="72"/>
                      </a:lnTo>
                      <a:lnTo>
                        <a:pt x="60" y="72"/>
                      </a:lnTo>
                      <a:lnTo>
                        <a:pt x="60" y="78"/>
                      </a:lnTo>
                      <a:lnTo>
                        <a:pt x="0" y="41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" name="Freeform 14">
                  <a:extLst>
                    <a:ext uri="{FF2B5EF4-FFF2-40B4-BE49-F238E27FC236}">
                      <a16:creationId xmlns:a16="http://schemas.microsoft.com/office/drawing/2014/main" id="{C5E2C2C6-FE5E-5142-8BDF-174949E7B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" y="336"/>
                  <a:ext cx="122" cy="229"/>
                </a:xfrm>
                <a:custGeom>
                  <a:avLst/>
                  <a:gdLst>
                    <a:gd name="T0" fmla="*/ 77 w 122"/>
                    <a:gd name="T1" fmla="*/ 0 h 229"/>
                    <a:gd name="T2" fmla="*/ 77 w 122"/>
                    <a:gd name="T3" fmla="*/ 150 h 229"/>
                    <a:gd name="T4" fmla="*/ 121 w 122"/>
                    <a:gd name="T5" fmla="*/ 150 h 229"/>
                    <a:gd name="T6" fmla="*/ 60 w 122"/>
                    <a:gd name="T7" fmla="*/ 228 h 229"/>
                    <a:gd name="T8" fmla="*/ 0 w 122"/>
                    <a:gd name="T9" fmla="*/ 150 h 229"/>
                    <a:gd name="T10" fmla="*/ 45 w 122"/>
                    <a:gd name="T11" fmla="*/ 150 h 229"/>
                    <a:gd name="T12" fmla="*/ 45 w 122"/>
                    <a:gd name="T13" fmla="*/ 59 h 229"/>
                    <a:gd name="T14" fmla="*/ 39 w 122"/>
                    <a:gd name="T15" fmla="*/ 59 h 229"/>
                    <a:gd name="T16" fmla="*/ 77 w 122"/>
                    <a:gd name="T17" fmla="*/ 0 h 22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22" h="229">
                      <a:moveTo>
                        <a:pt x="77" y="0"/>
                      </a:moveTo>
                      <a:lnTo>
                        <a:pt x="77" y="150"/>
                      </a:lnTo>
                      <a:lnTo>
                        <a:pt x="121" y="150"/>
                      </a:lnTo>
                      <a:lnTo>
                        <a:pt x="60" y="228"/>
                      </a:lnTo>
                      <a:lnTo>
                        <a:pt x="0" y="150"/>
                      </a:lnTo>
                      <a:lnTo>
                        <a:pt x="45" y="150"/>
                      </a:lnTo>
                      <a:lnTo>
                        <a:pt x="45" y="59"/>
                      </a:lnTo>
                      <a:lnTo>
                        <a:pt x="39" y="59"/>
                      </a:lnTo>
                      <a:lnTo>
                        <a:pt x="77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9" name="Freeform 15">
                  <a:extLst>
                    <a:ext uri="{FF2B5EF4-FFF2-40B4-BE49-F238E27FC236}">
                      <a16:creationId xmlns:a16="http://schemas.microsoft.com/office/drawing/2014/main" id="{19B20C28-A7BE-3841-BCB2-57BDFDB412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" y="373"/>
                  <a:ext cx="232" cy="119"/>
                </a:xfrm>
                <a:custGeom>
                  <a:avLst/>
                  <a:gdLst>
                    <a:gd name="T0" fmla="*/ 231 w 232"/>
                    <a:gd name="T1" fmla="*/ 77 h 119"/>
                    <a:gd name="T2" fmla="*/ 79 w 232"/>
                    <a:gd name="T3" fmla="*/ 77 h 119"/>
                    <a:gd name="T4" fmla="*/ 79 w 232"/>
                    <a:gd name="T5" fmla="*/ 118 h 119"/>
                    <a:gd name="T6" fmla="*/ 0 w 232"/>
                    <a:gd name="T7" fmla="*/ 59 h 119"/>
                    <a:gd name="T8" fmla="*/ 79 w 232"/>
                    <a:gd name="T9" fmla="*/ 0 h 119"/>
                    <a:gd name="T10" fmla="*/ 79 w 232"/>
                    <a:gd name="T11" fmla="*/ 45 h 119"/>
                    <a:gd name="T12" fmla="*/ 171 w 232"/>
                    <a:gd name="T13" fmla="*/ 45 h 119"/>
                    <a:gd name="T14" fmla="*/ 171 w 232"/>
                    <a:gd name="T15" fmla="*/ 38 h 119"/>
                    <a:gd name="T16" fmla="*/ 231 w 232"/>
                    <a:gd name="T17" fmla="*/ 77 h 11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32" h="119">
                      <a:moveTo>
                        <a:pt x="231" y="77"/>
                      </a:moveTo>
                      <a:lnTo>
                        <a:pt x="79" y="77"/>
                      </a:lnTo>
                      <a:lnTo>
                        <a:pt x="79" y="118"/>
                      </a:lnTo>
                      <a:lnTo>
                        <a:pt x="0" y="59"/>
                      </a:lnTo>
                      <a:lnTo>
                        <a:pt x="79" y="0"/>
                      </a:lnTo>
                      <a:lnTo>
                        <a:pt x="79" y="45"/>
                      </a:lnTo>
                      <a:lnTo>
                        <a:pt x="171" y="45"/>
                      </a:lnTo>
                      <a:lnTo>
                        <a:pt x="171" y="38"/>
                      </a:lnTo>
                      <a:lnTo>
                        <a:pt x="231" y="77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0" name="Oval 16">
                  <a:extLst>
                    <a:ext uri="{FF2B5EF4-FFF2-40B4-BE49-F238E27FC236}">
                      <a16:creationId xmlns:a16="http://schemas.microsoft.com/office/drawing/2014/main" id="{D1357AA4-5C8C-E444-926E-D7FC7BFB00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" y="267"/>
                  <a:ext cx="150" cy="157"/>
                </a:xfrm>
                <a:prstGeom prst="ellipse">
                  <a:avLst/>
                </a:prstGeom>
                <a:noFill/>
                <a:ln w="7620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639" name="Group 18">
              <a:extLst>
                <a:ext uri="{FF2B5EF4-FFF2-40B4-BE49-F238E27FC236}">
                  <a16:creationId xmlns:a16="http://schemas.microsoft.com/office/drawing/2014/main" id="{37811E42-41B7-6B47-A940-DF5B37426E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8168" y="2233458"/>
              <a:ext cx="342661" cy="371350"/>
              <a:chOff x="64" y="40"/>
              <a:chExt cx="561" cy="537"/>
            </a:xfrm>
          </p:grpSpPr>
          <p:grpSp>
            <p:nvGrpSpPr>
              <p:cNvPr id="709" name="Group 7">
                <a:extLst>
                  <a:ext uri="{FF2B5EF4-FFF2-40B4-BE49-F238E27FC236}">
                    <a16:creationId xmlns:a16="http://schemas.microsoft.com/office/drawing/2014/main" id="{E12DB0D6-C621-CB49-B932-A216FC6ABF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" y="46"/>
                <a:ext cx="555" cy="531"/>
                <a:chOff x="70" y="46"/>
                <a:chExt cx="555" cy="531"/>
              </a:xfrm>
            </p:grpSpPr>
            <p:sp>
              <p:nvSpPr>
                <p:cNvPr id="720" name="Freeform 4">
                  <a:extLst>
                    <a:ext uri="{FF2B5EF4-FFF2-40B4-BE49-F238E27FC236}">
                      <a16:creationId xmlns:a16="http://schemas.microsoft.com/office/drawing/2014/main" id="{85D9E103-65B2-1D42-B936-226F3617E2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" y="46"/>
                  <a:ext cx="555" cy="55"/>
                </a:xfrm>
                <a:custGeom>
                  <a:avLst/>
                  <a:gdLst>
                    <a:gd name="T0" fmla="*/ 0 w 555"/>
                    <a:gd name="T1" fmla="*/ 54 h 55"/>
                    <a:gd name="T2" fmla="*/ 62 w 555"/>
                    <a:gd name="T3" fmla="*/ 0 h 55"/>
                    <a:gd name="T4" fmla="*/ 554 w 555"/>
                    <a:gd name="T5" fmla="*/ 0 h 55"/>
                    <a:gd name="T6" fmla="*/ 493 w 555"/>
                    <a:gd name="T7" fmla="*/ 54 h 55"/>
                    <a:gd name="T8" fmla="*/ 0 w 555"/>
                    <a:gd name="T9" fmla="*/ 54 h 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55" h="55">
                      <a:moveTo>
                        <a:pt x="0" y="54"/>
                      </a:moveTo>
                      <a:lnTo>
                        <a:pt x="62" y="0"/>
                      </a:lnTo>
                      <a:lnTo>
                        <a:pt x="554" y="0"/>
                      </a:lnTo>
                      <a:lnTo>
                        <a:pt x="493" y="54"/>
                      </a:lnTo>
                      <a:lnTo>
                        <a:pt x="0" y="54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1" name="Rectangle 5">
                  <a:extLst>
                    <a:ext uri="{FF2B5EF4-FFF2-40B4-BE49-F238E27FC236}">
                      <a16:creationId xmlns:a16="http://schemas.microsoft.com/office/drawing/2014/main" id="{D62A691A-92BB-7A4F-92AA-3F337F1C9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" y="106"/>
                  <a:ext cx="490" cy="47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722" name="Freeform 6">
                  <a:extLst>
                    <a:ext uri="{FF2B5EF4-FFF2-40B4-BE49-F238E27FC236}">
                      <a16:creationId xmlns:a16="http://schemas.microsoft.com/office/drawing/2014/main" id="{51238025-5F6D-4147-AE05-D70DF936E1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0" y="46"/>
                  <a:ext cx="55" cy="531"/>
                </a:xfrm>
                <a:custGeom>
                  <a:avLst/>
                  <a:gdLst>
                    <a:gd name="T0" fmla="*/ 0 w 55"/>
                    <a:gd name="T1" fmla="*/ 59 h 531"/>
                    <a:gd name="T2" fmla="*/ 54 w 55"/>
                    <a:gd name="T3" fmla="*/ 0 h 531"/>
                    <a:gd name="T4" fmla="*/ 54 w 55"/>
                    <a:gd name="T5" fmla="*/ 469 h 531"/>
                    <a:gd name="T6" fmla="*/ 0 w 55"/>
                    <a:gd name="T7" fmla="*/ 530 h 531"/>
                    <a:gd name="T8" fmla="*/ 0 w 55"/>
                    <a:gd name="T9" fmla="*/ 59 h 5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5" h="531">
                      <a:moveTo>
                        <a:pt x="0" y="59"/>
                      </a:moveTo>
                      <a:lnTo>
                        <a:pt x="54" y="0"/>
                      </a:lnTo>
                      <a:lnTo>
                        <a:pt x="54" y="469"/>
                      </a:lnTo>
                      <a:lnTo>
                        <a:pt x="0" y="530"/>
                      </a:lnTo>
                      <a:lnTo>
                        <a:pt x="0" y="59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10" name="Group 11">
                <a:extLst>
                  <a:ext uri="{FF2B5EF4-FFF2-40B4-BE49-F238E27FC236}">
                    <a16:creationId xmlns:a16="http://schemas.microsoft.com/office/drawing/2014/main" id="{E6CC8CCB-AB03-E444-AD68-394DE6C4A5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" y="40"/>
                <a:ext cx="555" cy="537"/>
                <a:chOff x="64" y="40"/>
                <a:chExt cx="555" cy="537"/>
              </a:xfrm>
            </p:grpSpPr>
            <p:sp>
              <p:nvSpPr>
                <p:cNvPr id="717" name="Freeform 8">
                  <a:extLst>
                    <a:ext uri="{FF2B5EF4-FFF2-40B4-BE49-F238E27FC236}">
                      <a16:creationId xmlns:a16="http://schemas.microsoft.com/office/drawing/2014/main" id="{9DBCB524-CE55-2646-A194-6D0403399B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" y="40"/>
                  <a:ext cx="555" cy="54"/>
                </a:xfrm>
                <a:custGeom>
                  <a:avLst/>
                  <a:gdLst>
                    <a:gd name="T0" fmla="*/ 0 w 555"/>
                    <a:gd name="T1" fmla="*/ 53 h 54"/>
                    <a:gd name="T2" fmla="*/ 62 w 555"/>
                    <a:gd name="T3" fmla="*/ 0 h 54"/>
                    <a:gd name="T4" fmla="*/ 554 w 555"/>
                    <a:gd name="T5" fmla="*/ 0 h 54"/>
                    <a:gd name="T6" fmla="*/ 493 w 555"/>
                    <a:gd name="T7" fmla="*/ 53 h 54"/>
                    <a:gd name="T8" fmla="*/ 0 w 555"/>
                    <a:gd name="T9" fmla="*/ 53 h 5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55" h="54">
                      <a:moveTo>
                        <a:pt x="0" y="53"/>
                      </a:moveTo>
                      <a:lnTo>
                        <a:pt x="62" y="0"/>
                      </a:lnTo>
                      <a:lnTo>
                        <a:pt x="554" y="0"/>
                      </a:lnTo>
                      <a:lnTo>
                        <a:pt x="493" y="53"/>
                      </a:lnTo>
                      <a:lnTo>
                        <a:pt x="0" y="53"/>
                      </a:lnTo>
                    </a:path>
                  </a:pathLst>
                </a:custGeom>
                <a:solidFill>
                  <a:srgbClr val="5589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8" name="Rectangle 9">
                  <a:extLst>
                    <a:ext uri="{FF2B5EF4-FFF2-40B4-BE49-F238E27FC236}">
                      <a16:creationId xmlns:a16="http://schemas.microsoft.com/office/drawing/2014/main" id="{1675579C-40D8-3A49-A055-72F9043D5A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" y="101"/>
                  <a:ext cx="490" cy="475"/>
                </a:xfrm>
                <a:prstGeom prst="rect">
                  <a:avLst/>
                </a:prstGeom>
                <a:solidFill>
                  <a:srgbClr val="004E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719" name="Freeform 10">
                  <a:extLst>
                    <a:ext uri="{FF2B5EF4-FFF2-40B4-BE49-F238E27FC236}">
                      <a16:creationId xmlns:a16="http://schemas.microsoft.com/office/drawing/2014/main" id="{67DC5E1F-7BA2-B144-A8EE-8631D8334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2" y="40"/>
                  <a:ext cx="57" cy="537"/>
                </a:xfrm>
                <a:custGeom>
                  <a:avLst/>
                  <a:gdLst>
                    <a:gd name="T0" fmla="*/ 0 w 57"/>
                    <a:gd name="T1" fmla="*/ 60 h 537"/>
                    <a:gd name="T2" fmla="*/ 56 w 57"/>
                    <a:gd name="T3" fmla="*/ 0 h 537"/>
                    <a:gd name="T4" fmla="*/ 56 w 57"/>
                    <a:gd name="T5" fmla="*/ 475 h 537"/>
                    <a:gd name="T6" fmla="*/ 0 w 57"/>
                    <a:gd name="T7" fmla="*/ 536 h 537"/>
                    <a:gd name="T8" fmla="*/ 0 w 57"/>
                    <a:gd name="T9" fmla="*/ 60 h 53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7" h="537">
                      <a:moveTo>
                        <a:pt x="0" y="60"/>
                      </a:moveTo>
                      <a:lnTo>
                        <a:pt x="56" y="0"/>
                      </a:lnTo>
                      <a:lnTo>
                        <a:pt x="56" y="475"/>
                      </a:lnTo>
                      <a:lnTo>
                        <a:pt x="0" y="536"/>
                      </a:lnTo>
                      <a:lnTo>
                        <a:pt x="0" y="60"/>
                      </a:lnTo>
                    </a:path>
                  </a:pathLst>
                </a:custGeom>
                <a:solidFill>
                  <a:srgbClr val="0034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11" name="Group 17">
                <a:extLst>
                  <a:ext uri="{FF2B5EF4-FFF2-40B4-BE49-F238E27FC236}">
                    <a16:creationId xmlns:a16="http://schemas.microsoft.com/office/drawing/2014/main" id="{F3EFBF0B-918F-5D4F-A8B1-E0804428F5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" y="123"/>
                <a:ext cx="445" cy="442"/>
                <a:chOff x="90" y="123"/>
                <a:chExt cx="445" cy="442"/>
              </a:xfrm>
            </p:grpSpPr>
            <p:sp>
              <p:nvSpPr>
                <p:cNvPr id="712" name="Freeform 12">
                  <a:extLst>
                    <a:ext uri="{FF2B5EF4-FFF2-40B4-BE49-F238E27FC236}">
                      <a16:creationId xmlns:a16="http://schemas.microsoft.com/office/drawing/2014/main" id="{FB03557D-740C-064B-96AA-666C73804D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" y="123"/>
                  <a:ext cx="122" cy="227"/>
                </a:xfrm>
                <a:custGeom>
                  <a:avLst/>
                  <a:gdLst>
                    <a:gd name="T0" fmla="*/ 43 w 122"/>
                    <a:gd name="T1" fmla="*/ 226 h 227"/>
                    <a:gd name="T2" fmla="*/ 43 w 122"/>
                    <a:gd name="T3" fmla="*/ 77 h 227"/>
                    <a:gd name="T4" fmla="*/ 0 w 122"/>
                    <a:gd name="T5" fmla="*/ 77 h 227"/>
                    <a:gd name="T6" fmla="*/ 61 w 122"/>
                    <a:gd name="T7" fmla="*/ 0 h 227"/>
                    <a:gd name="T8" fmla="*/ 121 w 122"/>
                    <a:gd name="T9" fmla="*/ 77 h 227"/>
                    <a:gd name="T10" fmla="*/ 76 w 122"/>
                    <a:gd name="T11" fmla="*/ 77 h 227"/>
                    <a:gd name="T12" fmla="*/ 76 w 122"/>
                    <a:gd name="T13" fmla="*/ 168 h 227"/>
                    <a:gd name="T14" fmla="*/ 82 w 122"/>
                    <a:gd name="T15" fmla="*/ 168 h 227"/>
                    <a:gd name="T16" fmla="*/ 43 w 122"/>
                    <a:gd name="T17" fmla="*/ 226 h 22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22" h="227">
                      <a:moveTo>
                        <a:pt x="43" y="226"/>
                      </a:moveTo>
                      <a:lnTo>
                        <a:pt x="43" y="77"/>
                      </a:lnTo>
                      <a:lnTo>
                        <a:pt x="0" y="77"/>
                      </a:lnTo>
                      <a:lnTo>
                        <a:pt x="61" y="0"/>
                      </a:lnTo>
                      <a:lnTo>
                        <a:pt x="121" y="77"/>
                      </a:lnTo>
                      <a:lnTo>
                        <a:pt x="76" y="77"/>
                      </a:lnTo>
                      <a:lnTo>
                        <a:pt x="76" y="168"/>
                      </a:lnTo>
                      <a:lnTo>
                        <a:pt x="82" y="168"/>
                      </a:lnTo>
                      <a:lnTo>
                        <a:pt x="43" y="226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3" name="Freeform 13">
                  <a:extLst>
                    <a:ext uri="{FF2B5EF4-FFF2-40B4-BE49-F238E27FC236}">
                      <a16:creationId xmlns:a16="http://schemas.microsoft.com/office/drawing/2014/main" id="{FC089FAB-015F-5D4B-BEC3-876E00E4A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200"/>
                  <a:ext cx="232" cy="117"/>
                </a:xfrm>
                <a:custGeom>
                  <a:avLst/>
                  <a:gdLst>
                    <a:gd name="T0" fmla="*/ 0 w 232"/>
                    <a:gd name="T1" fmla="*/ 41 h 117"/>
                    <a:gd name="T2" fmla="*/ 152 w 232"/>
                    <a:gd name="T3" fmla="*/ 41 h 117"/>
                    <a:gd name="T4" fmla="*/ 152 w 232"/>
                    <a:gd name="T5" fmla="*/ 0 h 117"/>
                    <a:gd name="T6" fmla="*/ 231 w 232"/>
                    <a:gd name="T7" fmla="*/ 58 h 117"/>
                    <a:gd name="T8" fmla="*/ 152 w 232"/>
                    <a:gd name="T9" fmla="*/ 116 h 117"/>
                    <a:gd name="T10" fmla="*/ 152 w 232"/>
                    <a:gd name="T11" fmla="*/ 72 h 117"/>
                    <a:gd name="T12" fmla="*/ 60 w 232"/>
                    <a:gd name="T13" fmla="*/ 72 h 117"/>
                    <a:gd name="T14" fmla="*/ 60 w 232"/>
                    <a:gd name="T15" fmla="*/ 78 h 117"/>
                    <a:gd name="T16" fmla="*/ 0 w 232"/>
                    <a:gd name="T17" fmla="*/ 41 h 1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32" h="117">
                      <a:moveTo>
                        <a:pt x="0" y="41"/>
                      </a:moveTo>
                      <a:lnTo>
                        <a:pt x="152" y="41"/>
                      </a:lnTo>
                      <a:lnTo>
                        <a:pt x="152" y="0"/>
                      </a:lnTo>
                      <a:lnTo>
                        <a:pt x="231" y="58"/>
                      </a:lnTo>
                      <a:lnTo>
                        <a:pt x="152" y="116"/>
                      </a:lnTo>
                      <a:lnTo>
                        <a:pt x="152" y="72"/>
                      </a:lnTo>
                      <a:lnTo>
                        <a:pt x="60" y="72"/>
                      </a:lnTo>
                      <a:lnTo>
                        <a:pt x="60" y="78"/>
                      </a:lnTo>
                      <a:lnTo>
                        <a:pt x="0" y="41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4" name="Freeform 14">
                  <a:extLst>
                    <a:ext uri="{FF2B5EF4-FFF2-40B4-BE49-F238E27FC236}">
                      <a16:creationId xmlns:a16="http://schemas.microsoft.com/office/drawing/2014/main" id="{6BFA21C9-E838-6E4A-A712-E803FF93C9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" y="336"/>
                  <a:ext cx="122" cy="229"/>
                </a:xfrm>
                <a:custGeom>
                  <a:avLst/>
                  <a:gdLst>
                    <a:gd name="T0" fmla="*/ 77 w 122"/>
                    <a:gd name="T1" fmla="*/ 0 h 229"/>
                    <a:gd name="T2" fmla="*/ 77 w 122"/>
                    <a:gd name="T3" fmla="*/ 150 h 229"/>
                    <a:gd name="T4" fmla="*/ 121 w 122"/>
                    <a:gd name="T5" fmla="*/ 150 h 229"/>
                    <a:gd name="T6" fmla="*/ 60 w 122"/>
                    <a:gd name="T7" fmla="*/ 228 h 229"/>
                    <a:gd name="T8" fmla="*/ 0 w 122"/>
                    <a:gd name="T9" fmla="*/ 150 h 229"/>
                    <a:gd name="T10" fmla="*/ 45 w 122"/>
                    <a:gd name="T11" fmla="*/ 150 h 229"/>
                    <a:gd name="T12" fmla="*/ 45 w 122"/>
                    <a:gd name="T13" fmla="*/ 59 h 229"/>
                    <a:gd name="T14" fmla="*/ 39 w 122"/>
                    <a:gd name="T15" fmla="*/ 59 h 229"/>
                    <a:gd name="T16" fmla="*/ 77 w 122"/>
                    <a:gd name="T17" fmla="*/ 0 h 22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22" h="229">
                      <a:moveTo>
                        <a:pt x="77" y="0"/>
                      </a:moveTo>
                      <a:lnTo>
                        <a:pt x="77" y="150"/>
                      </a:lnTo>
                      <a:lnTo>
                        <a:pt x="121" y="150"/>
                      </a:lnTo>
                      <a:lnTo>
                        <a:pt x="60" y="228"/>
                      </a:lnTo>
                      <a:lnTo>
                        <a:pt x="0" y="150"/>
                      </a:lnTo>
                      <a:lnTo>
                        <a:pt x="45" y="150"/>
                      </a:lnTo>
                      <a:lnTo>
                        <a:pt x="45" y="59"/>
                      </a:lnTo>
                      <a:lnTo>
                        <a:pt x="39" y="59"/>
                      </a:lnTo>
                      <a:lnTo>
                        <a:pt x="77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5" name="Freeform 15">
                  <a:extLst>
                    <a:ext uri="{FF2B5EF4-FFF2-40B4-BE49-F238E27FC236}">
                      <a16:creationId xmlns:a16="http://schemas.microsoft.com/office/drawing/2014/main" id="{88C2994F-1BCA-B843-8837-9B4AAB59FE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" y="373"/>
                  <a:ext cx="232" cy="119"/>
                </a:xfrm>
                <a:custGeom>
                  <a:avLst/>
                  <a:gdLst>
                    <a:gd name="T0" fmla="*/ 231 w 232"/>
                    <a:gd name="T1" fmla="*/ 77 h 119"/>
                    <a:gd name="T2" fmla="*/ 79 w 232"/>
                    <a:gd name="T3" fmla="*/ 77 h 119"/>
                    <a:gd name="T4" fmla="*/ 79 w 232"/>
                    <a:gd name="T5" fmla="*/ 118 h 119"/>
                    <a:gd name="T6" fmla="*/ 0 w 232"/>
                    <a:gd name="T7" fmla="*/ 59 h 119"/>
                    <a:gd name="T8" fmla="*/ 79 w 232"/>
                    <a:gd name="T9" fmla="*/ 0 h 119"/>
                    <a:gd name="T10" fmla="*/ 79 w 232"/>
                    <a:gd name="T11" fmla="*/ 45 h 119"/>
                    <a:gd name="T12" fmla="*/ 171 w 232"/>
                    <a:gd name="T13" fmla="*/ 45 h 119"/>
                    <a:gd name="T14" fmla="*/ 171 w 232"/>
                    <a:gd name="T15" fmla="*/ 38 h 119"/>
                    <a:gd name="T16" fmla="*/ 231 w 232"/>
                    <a:gd name="T17" fmla="*/ 77 h 11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32" h="119">
                      <a:moveTo>
                        <a:pt x="231" y="77"/>
                      </a:moveTo>
                      <a:lnTo>
                        <a:pt x="79" y="77"/>
                      </a:lnTo>
                      <a:lnTo>
                        <a:pt x="79" y="118"/>
                      </a:lnTo>
                      <a:lnTo>
                        <a:pt x="0" y="59"/>
                      </a:lnTo>
                      <a:lnTo>
                        <a:pt x="79" y="0"/>
                      </a:lnTo>
                      <a:lnTo>
                        <a:pt x="79" y="45"/>
                      </a:lnTo>
                      <a:lnTo>
                        <a:pt x="171" y="45"/>
                      </a:lnTo>
                      <a:lnTo>
                        <a:pt x="171" y="38"/>
                      </a:lnTo>
                      <a:lnTo>
                        <a:pt x="231" y="77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6" name="Oval 16">
                  <a:extLst>
                    <a:ext uri="{FF2B5EF4-FFF2-40B4-BE49-F238E27FC236}">
                      <a16:creationId xmlns:a16="http://schemas.microsoft.com/office/drawing/2014/main" id="{56D69599-B7AA-FB46-B7B2-1EA3C42E71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" y="267"/>
                  <a:ext cx="150" cy="157"/>
                </a:xfrm>
                <a:prstGeom prst="ellipse">
                  <a:avLst/>
                </a:prstGeom>
                <a:noFill/>
                <a:ln w="7620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</p:grpSp>
        </p:grpSp>
        <p:cxnSp>
          <p:nvCxnSpPr>
            <p:cNvPr id="640" name="Straight Connector 639">
              <a:extLst>
                <a:ext uri="{FF2B5EF4-FFF2-40B4-BE49-F238E27FC236}">
                  <a16:creationId xmlns:a16="http://schemas.microsoft.com/office/drawing/2014/main" id="{C8A57767-CF10-0B4F-B913-7CD515E166EC}"/>
                </a:ext>
              </a:extLst>
            </p:cNvPr>
            <p:cNvCxnSpPr>
              <a:cxnSpLocks/>
              <a:stCxn id="732" idx="2"/>
              <a:endCxn id="628" idx="0"/>
            </p:cNvCxnSpPr>
            <p:nvPr/>
          </p:nvCxnSpPr>
          <p:spPr bwMode="auto">
            <a:xfrm flipH="1">
              <a:off x="2599940" y="2593582"/>
              <a:ext cx="1290285" cy="49210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1" name="Straight Connector 640">
              <a:extLst>
                <a:ext uri="{FF2B5EF4-FFF2-40B4-BE49-F238E27FC236}">
                  <a16:creationId xmlns:a16="http://schemas.microsoft.com/office/drawing/2014/main" id="{547B527A-33EA-124B-9B65-FAF33EDBEE6B}"/>
                </a:ext>
              </a:extLst>
            </p:cNvPr>
            <p:cNvCxnSpPr>
              <a:cxnSpLocks/>
              <a:stCxn id="718" idx="2"/>
              <a:endCxn id="628" idx="0"/>
            </p:cNvCxnSpPr>
            <p:nvPr/>
          </p:nvCxnSpPr>
          <p:spPr bwMode="auto">
            <a:xfrm flipH="1">
              <a:off x="2599940" y="2604116"/>
              <a:ext cx="2819097" cy="48157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2" name="Straight Connector 641">
              <a:extLst>
                <a:ext uri="{FF2B5EF4-FFF2-40B4-BE49-F238E27FC236}">
                  <a16:creationId xmlns:a16="http://schemas.microsoft.com/office/drawing/2014/main" id="{D9A79E6C-3CC1-EC45-82D3-67498890EA2C}"/>
                </a:ext>
              </a:extLst>
            </p:cNvPr>
            <p:cNvCxnSpPr>
              <a:cxnSpLocks/>
              <a:stCxn id="718" idx="2"/>
              <a:endCxn id="629" idx="0"/>
            </p:cNvCxnSpPr>
            <p:nvPr/>
          </p:nvCxnSpPr>
          <p:spPr bwMode="auto">
            <a:xfrm>
              <a:off x="5419037" y="2604116"/>
              <a:ext cx="1447982" cy="4872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3" name="Straight Connector 642">
              <a:extLst>
                <a:ext uri="{FF2B5EF4-FFF2-40B4-BE49-F238E27FC236}">
                  <a16:creationId xmlns:a16="http://schemas.microsoft.com/office/drawing/2014/main" id="{E5F89D8F-AA39-8241-80EB-2001378FB313}"/>
                </a:ext>
              </a:extLst>
            </p:cNvPr>
            <p:cNvCxnSpPr>
              <a:cxnSpLocks/>
              <a:stCxn id="732" idx="2"/>
              <a:endCxn id="629" idx="0"/>
            </p:cNvCxnSpPr>
            <p:nvPr/>
          </p:nvCxnSpPr>
          <p:spPr bwMode="auto">
            <a:xfrm>
              <a:off x="3890225" y="2593582"/>
              <a:ext cx="2976794" cy="49775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644" name="Group 149">
              <a:extLst>
                <a:ext uri="{FF2B5EF4-FFF2-40B4-BE49-F238E27FC236}">
                  <a16:creationId xmlns:a16="http://schemas.microsoft.com/office/drawing/2014/main" id="{E1FD06E8-AF5A-B141-9B1D-32322129F3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2416" y="1221608"/>
              <a:ext cx="1152525" cy="739775"/>
              <a:chOff x="1086" y="1112"/>
              <a:chExt cx="726" cy="466"/>
            </a:xfrm>
          </p:grpSpPr>
          <p:grpSp>
            <p:nvGrpSpPr>
              <p:cNvPr id="647" name="Group 150">
                <a:extLst>
                  <a:ext uri="{FF2B5EF4-FFF2-40B4-BE49-F238E27FC236}">
                    <a16:creationId xmlns:a16="http://schemas.microsoft.com/office/drawing/2014/main" id="{604A8982-6E14-1042-8000-797FD6F4C5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86" y="1112"/>
                <a:ext cx="726" cy="466"/>
                <a:chOff x="844" y="531"/>
                <a:chExt cx="530" cy="292"/>
              </a:xfrm>
            </p:grpSpPr>
            <p:grpSp>
              <p:nvGrpSpPr>
                <p:cNvPr id="649" name="Group 151">
                  <a:extLst>
                    <a:ext uri="{FF2B5EF4-FFF2-40B4-BE49-F238E27FC236}">
                      <a16:creationId xmlns:a16="http://schemas.microsoft.com/office/drawing/2014/main" id="{917E39DE-EC5F-0C44-B3AE-29D8FC7B80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57" y="558"/>
                  <a:ext cx="217" cy="251"/>
                  <a:chOff x="1157" y="558"/>
                  <a:chExt cx="217" cy="251"/>
                </a:xfrm>
              </p:grpSpPr>
              <p:grpSp>
                <p:nvGrpSpPr>
                  <p:cNvPr id="679" name="Group 152">
                    <a:extLst>
                      <a:ext uri="{FF2B5EF4-FFF2-40B4-BE49-F238E27FC236}">
                        <a16:creationId xmlns:a16="http://schemas.microsoft.com/office/drawing/2014/main" id="{6CE47D40-94A3-7E4A-B242-856F67D6730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242" y="558"/>
                    <a:ext cx="132" cy="201"/>
                    <a:chOff x="1242" y="558"/>
                    <a:chExt cx="132" cy="201"/>
                  </a:xfrm>
                </p:grpSpPr>
                <p:grpSp>
                  <p:nvGrpSpPr>
                    <p:cNvPr id="684" name="Group 153">
                      <a:extLst>
                        <a:ext uri="{FF2B5EF4-FFF2-40B4-BE49-F238E27FC236}">
                          <a16:creationId xmlns:a16="http://schemas.microsoft.com/office/drawing/2014/main" id="{7EAC631F-9399-4A48-81F7-6B10966D7DD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276" y="585"/>
                      <a:ext cx="98" cy="147"/>
                      <a:chOff x="1276" y="585"/>
                      <a:chExt cx="98" cy="147"/>
                    </a:xfrm>
                  </p:grpSpPr>
                  <p:grpSp>
                    <p:nvGrpSpPr>
                      <p:cNvPr id="694" name="Group 154">
                        <a:extLst>
                          <a:ext uri="{FF2B5EF4-FFF2-40B4-BE49-F238E27FC236}">
                            <a16:creationId xmlns:a16="http://schemas.microsoft.com/office/drawing/2014/main" id="{B2E4DCD8-65BB-184E-92EC-F139C62BB6E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276" y="585"/>
                        <a:ext cx="98" cy="147"/>
                        <a:chOff x="1276" y="585"/>
                        <a:chExt cx="98" cy="147"/>
                      </a:xfrm>
                    </p:grpSpPr>
                    <p:grpSp>
                      <p:nvGrpSpPr>
                        <p:cNvPr id="696" name="Group 155">
                          <a:extLst>
                            <a:ext uri="{FF2B5EF4-FFF2-40B4-BE49-F238E27FC236}">
                              <a16:creationId xmlns:a16="http://schemas.microsoft.com/office/drawing/2014/main" id="{0DE2DEF1-0FB4-3149-9A6C-AFEED9648C87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302" y="594"/>
                          <a:ext cx="72" cy="120"/>
                          <a:chOff x="1302" y="594"/>
                          <a:chExt cx="72" cy="120"/>
                        </a:xfrm>
                      </p:grpSpPr>
                      <p:grpSp>
                        <p:nvGrpSpPr>
                          <p:cNvPr id="700" name="Group 156">
                            <a:extLst>
                              <a:ext uri="{FF2B5EF4-FFF2-40B4-BE49-F238E27FC236}">
                                <a16:creationId xmlns:a16="http://schemas.microsoft.com/office/drawing/2014/main" id="{F98EFE87-60B6-C843-A537-C2835F23F522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311" y="594"/>
                            <a:ext cx="63" cy="120"/>
                            <a:chOff x="1311" y="594"/>
                            <a:chExt cx="63" cy="120"/>
                          </a:xfrm>
                        </p:grpSpPr>
                        <p:sp>
                          <p:nvSpPr>
                            <p:cNvPr id="704" name="Oval 157">
                              <a:extLst>
                                <a:ext uri="{FF2B5EF4-FFF2-40B4-BE49-F238E27FC236}">
                                  <a16:creationId xmlns:a16="http://schemas.microsoft.com/office/drawing/2014/main" id="{01431FE9-0B76-FF47-9F1A-87A818F15461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1346" y="666"/>
                              <a:ext cx="28" cy="30"/>
                            </a:xfrm>
                            <a:prstGeom prst="ellipse">
                              <a:avLst/>
                            </a:prstGeom>
                            <a:solidFill>
                              <a:srgbClr val="FFFFFF"/>
                            </a:solidFill>
                            <a:ln w="127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AF507438-7753-43e0-B8FC-AC1667EBCBE1}">
                                <a14:hiddenEffects xmlns:a14="http://schemas.microsoft.com/office/drawing/2010/main" xmlns="">
                                  <a:effectLst>
                                    <a:outerShdw blurRad="63500" dist="38099" dir="2700000" algn="ctr" rotWithShape="0">
                                      <a:schemeClr val="bg2">
                                        <a:alpha val="74998"/>
                                      </a:scheme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 wrap="none" anchor="ctr"/>
                            <a:lstStyle/>
                            <a:p>
                              <a:pPr>
                                <a:defRPr/>
                              </a:pPr>
                              <a:endParaRPr lang="en-US">
                                <a:latin typeface="Times New Roman" charset="0"/>
                                <a:ea typeface="ＭＳ Ｐゴシック" charset="0"/>
                              </a:endParaRPr>
                            </a:p>
                          </p:txBody>
                        </p:sp>
                        <p:sp>
                          <p:nvSpPr>
                            <p:cNvPr id="705" name="Oval 158">
                              <a:extLst>
                                <a:ext uri="{FF2B5EF4-FFF2-40B4-BE49-F238E27FC236}">
                                  <a16:creationId xmlns:a16="http://schemas.microsoft.com/office/drawing/2014/main" id="{0406F515-33B7-1E47-A0B7-FDCB2B53F307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1320" y="676"/>
                              <a:ext cx="36" cy="38"/>
                            </a:xfrm>
                            <a:prstGeom prst="ellipse">
                              <a:avLst/>
                            </a:prstGeom>
                            <a:solidFill>
                              <a:srgbClr val="FFFFFF"/>
                            </a:solidFill>
                            <a:ln w="127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AF507438-7753-43e0-B8FC-AC1667EBCBE1}">
                                <a14:hiddenEffects xmlns:a14="http://schemas.microsoft.com/office/drawing/2010/main" xmlns="">
                                  <a:effectLst>
                                    <a:outerShdw blurRad="63500" dist="38099" dir="2700000" algn="ctr" rotWithShape="0">
                                      <a:schemeClr val="bg2">
                                        <a:alpha val="74998"/>
                                      </a:scheme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 wrap="none" anchor="ctr"/>
                            <a:lstStyle/>
                            <a:p>
                              <a:pPr>
                                <a:defRPr/>
                              </a:pPr>
                              <a:endParaRPr lang="en-US">
                                <a:latin typeface="Times New Roman" charset="0"/>
                                <a:ea typeface="ＭＳ Ｐゴシック" charset="0"/>
                              </a:endParaRPr>
                            </a:p>
                          </p:txBody>
                        </p:sp>
                        <p:sp>
                          <p:nvSpPr>
                            <p:cNvPr id="706" name="Oval 159">
                              <a:extLst>
                                <a:ext uri="{FF2B5EF4-FFF2-40B4-BE49-F238E27FC236}">
                                  <a16:creationId xmlns:a16="http://schemas.microsoft.com/office/drawing/2014/main" id="{1DB7E80A-B3B2-ED4A-85D3-458D2DA74384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1337" y="621"/>
                              <a:ext cx="28" cy="29"/>
                            </a:xfrm>
                            <a:prstGeom prst="ellipse">
                              <a:avLst/>
                            </a:prstGeom>
                            <a:solidFill>
                              <a:srgbClr val="FFFFFF"/>
                            </a:solidFill>
                            <a:ln w="127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AF507438-7753-43e0-B8FC-AC1667EBCBE1}">
                                <a14:hiddenEffects xmlns:a14="http://schemas.microsoft.com/office/drawing/2010/main" xmlns="">
                                  <a:effectLst>
                                    <a:outerShdw blurRad="63500" dist="38099" dir="2700000" algn="ctr" rotWithShape="0">
                                      <a:schemeClr val="bg2">
                                        <a:alpha val="74998"/>
                                      </a:scheme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 wrap="none" anchor="ctr"/>
                            <a:lstStyle/>
                            <a:p>
                              <a:pPr>
                                <a:defRPr/>
                              </a:pPr>
                              <a:endParaRPr lang="en-US">
                                <a:latin typeface="Times New Roman" charset="0"/>
                                <a:ea typeface="ＭＳ Ｐゴシック" charset="0"/>
                              </a:endParaRPr>
                            </a:p>
                          </p:txBody>
                        </p:sp>
                        <p:sp>
                          <p:nvSpPr>
                            <p:cNvPr id="707" name="Oval 160">
                              <a:extLst>
                                <a:ext uri="{FF2B5EF4-FFF2-40B4-BE49-F238E27FC236}">
                                  <a16:creationId xmlns:a16="http://schemas.microsoft.com/office/drawing/2014/main" id="{FC22AEDA-22D0-8E4B-A8E9-0C7B0F345923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1311" y="594"/>
                              <a:ext cx="37" cy="39"/>
                            </a:xfrm>
                            <a:prstGeom prst="ellipse">
                              <a:avLst/>
                            </a:prstGeom>
                            <a:solidFill>
                              <a:srgbClr val="FFFFFF"/>
                            </a:solidFill>
                            <a:ln w="127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AF507438-7753-43e0-B8FC-AC1667EBCBE1}">
                                <a14:hiddenEffects xmlns:a14="http://schemas.microsoft.com/office/drawing/2010/main" xmlns="">
                                  <a:effectLst>
                                    <a:outerShdw blurRad="63500" dist="38099" dir="2700000" algn="ctr" rotWithShape="0">
                                      <a:schemeClr val="bg2">
                                        <a:alpha val="74998"/>
                                      </a:scheme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 wrap="none" anchor="ctr"/>
                            <a:lstStyle/>
                            <a:p>
                              <a:pPr>
                                <a:defRPr/>
                              </a:pPr>
                              <a:endParaRPr lang="en-US">
                                <a:latin typeface="Times New Roman" charset="0"/>
                                <a:ea typeface="ＭＳ Ｐゴシック" charset="0"/>
                              </a:endParaRPr>
                            </a:p>
                          </p:txBody>
                        </p:sp>
                        <p:sp>
                          <p:nvSpPr>
                            <p:cNvPr id="708" name="Freeform 161">
                              <a:extLst>
                                <a:ext uri="{FF2B5EF4-FFF2-40B4-BE49-F238E27FC236}">
                                  <a16:creationId xmlns:a16="http://schemas.microsoft.com/office/drawing/2014/main" id="{057838A4-195A-3141-B5E7-E93B96E2DD4D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335" y="619"/>
                              <a:ext cx="31" cy="73"/>
                            </a:xfrm>
                            <a:custGeom>
                              <a:avLst/>
                              <a:gdLst>
                                <a:gd name="T0" fmla="*/ 30 w 31"/>
                                <a:gd name="T1" fmla="*/ 71 h 73"/>
                                <a:gd name="T2" fmla="*/ 17 w 31"/>
                                <a:gd name="T3" fmla="*/ 72 h 73"/>
                                <a:gd name="T4" fmla="*/ 0 w 31"/>
                                <a:gd name="T5" fmla="*/ 0 h 73"/>
                                <a:gd name="T6" fmla="*/ 18 w 31"/>
                                <a:gd name="T7" fmla="*/ 5 h 73"/>
                                <a:gd name="T8" fmla="*/ 19 w 31"/>
                                <a:gd name="T9" fmla="*/ 41 h 73"/>
                                <a:gd name="T10" fmla="*/ 30 w 31"/>
                                <a:gd name="T11" fmla="*/ 71 h 73"/>
                                <a:gd name="T12" fmla="*/ 0 60000 65536"/>
                                <a:gd name="T13" fmla="*/ 0 60000 65536"/>
                                <a:gd name="T14" fmla="*/ 0 60000 65536"/>
                                <a:gd name="T15" fmla="*/ 0 60000 65536"/>
                                <a:gd name="T16" fmla="*/ 0 60000 65536"/>
                                <a:gd name="T17" fmla="*/ 0 60000 65536"/>
                              </a:gdLst>
                              <a:ahLst/>
                              <a:cxnLst>
                                <a:cxn ang="T12">
                                  <a:pos x="T0" y="T1"/>
                                </a:cxn>
                                <a:cxn ang="T13">
                                  <a:pos x="T2" y="T3"/>
                                </a:cxn>
                                <a:cxn ang="T14">
                                  <a:pos x="T4" y="T5"/>
                                </a:cxn>
                                <a:cxn ang="T15">
                                  <a:pos x="T6" y="T7"/>
                                </a:cxn>
                                <a:cxn ang="T16">
                                  <a:pos x="T8" y="T9"/>
                                </a:cxn>
                                <a:cxn ang="T17">
                                  <a:pos x="T10" y="T11"/>
                                </a:cxn>
                              </a:cxnLst>
                              <a:rect l="0" t="0" r="r" b="b"/>
                              <a:pathLst>
                                <a:path w="31" h="73">
                                  <a:moveTo>
                                    <a:pt x="30" y="71"/>
                                  </a:moveTo>
                                  <a:lnTo>
                                    <a:pt x="17" y="72"/>
                                  </a:lnTo>
                                  <a:lnTo>
                                    <a:pt x="0" y="0"/>
                                  </a:lnTo>
                                  <a:lnTo>
                                    <a:pt x="18" y="5"/>
                                  </a:lnTo>
                                  <a:lnTo>
                                    <a:pt x="19" y="41"/>
                                  </a:lnTo>
                                  <a:lnTo>
                                    <a:pt x="30" y="71"/>
                                  </a:lnTo>
                                </a:path>
                              </a:pathLst>
                            </a:custGeom>
                            <a:solidFill>
                              <a:srgbClr val="FFFFFF"/>
                            </a:solidFill>
                            <a:ln>
                              <a:noFill/>
                            </a:ln>
                            <a:effectLst/>
                            <a:extLst>
                              <a:ext uri="{91240B29-F687-4F45-9708-019B960494DF}">
                                <a14:hiddenLine xmlns:a14="http://schemas.microsoft.com/office/drawing/2010/main" w="9525" cap="rnd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chemeClr val="bg2">
                                        <a:alpha val="74997"/>
                                      </a:scheme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endParaRPr lang="en-US"/>
                            </a:p>
                          </p:txBody>
                        </p:sp>
                      </p:grpSp>
                      <p:sp>
                        <p:nvSpPr>
                          <p:cNvPr id="701" name="Oval 162">
                            <a:extLst>
                              <a:ext uri="{FF2B5EF4-FFF2-40B4-BE49-F238E27FC236}">
                                <a16:creationId xmlns:a16="http://schemas.microsoft.com/office/drawing/2014/main" id="{BD1E5976-69E7-2F44-971B-F261DBBFD525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302" y="630"/>
                            <a:ext cx="54" cy="57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>
                              <a:defRPr/>
                            </a:pPr>
                            <a:endParaRPr lang="en-US">
                              <a:latin typeface="Times New Roman" charset="0"/>
                              <a:ea typeface="ＭＳ Ｐゴシック" charset="0"/>
                            </a:endParaRPr>
                          </a:p>
                        </p:txBody>
                      </p:sp>
                      <p:sp>
                        <p:nvSpPr>
                          <p:cNvPr id="702" name="Oval 163">
                            <a:extLst>
                              <a:ext uri="{FF2B5EF4-FFF2-40B4-BE49-F238E27FC236}">
                                <a16:creationId xmlns:a16="http://schemas.microsoft.com/office/drawing/2014/main" id="{0B149A95-9527-B34A-845D-7479567F9C78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302" y="666"/>
                            <a:ext cx="37" cy="39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>
                              <a:defRPr/>
                            </a:pPr>
                            <a:endParaRPr lang="en-US">
                              <a:latin typeface="Times New Roman" charset="0"/>
                              <a:ea typeface="ＭＳ Ｐゴシック" charset="0"/>
                            </a:endParaRPr>
                          </a:p>
                        </p:txBody>
                      </p:sp>
                      <p:sp>
                        <p:nvSpPr>
                          <p:cNvPr id="703" name="Freeform 164">
                            <a:extLst>
                              <a:ext uri="{FF2B5EF4-FFF2-40B4-BE49-F238E27FC236}">
                                <a16:creationId xmlns:a16="http://schemas.microsoft.com/office/drawing/2014/main" id="{C42C4982-FF61-5841-BE4E-079BA9BCC419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1313" y="611"/>
                            <a:ext cx="31" cy="78"/>
                          </a:xfrm>
                          <a:custGeom>
                            <a:avLst/>
                            <a:gdLst>
                              <a:gd name="T0" fmla="*/ 28 w 32"/>
                              <a:gd name="T1" fmla="*/ 13 h 78"/>
                              <a:gd name="T2" fmla="*/ 24 w 32"/>
                              <a:gd name="T3" fmla="*/ 29 h 78"/>
                              <a:gd name="T4" fmla="*/ 30 w 32"/>
                              <a:gd name="T5" fmla="*/ 67 h 78"/>
                              <a:gd name="T6" fmla="*/ 18 w 32"/>
                              <a:gd name="T7" fmla="*/ 77 h 78"/>
                              <a:gd name="T8" fmla="*/ 0 w 32"/>
                              <a:gd name="T9" fmla="*/ 32 h 78"/>
                              <a:gd name="T10" fmla="*/ 15 w 32"/>
                              <a:gd name="T11" fmla="*/ 0 h 78"/>
                              <a:gd name="T12" fmla="*/ 28 w 32"/>
                              <a:gd name="T13" fmla="*/ 13 h 78"/>
                              <a:gd name="T14" fmla="*/ 0 60000 65536"/>
                              <a:gd name="T15" fmla="*/ 0 60000 65536"/>
                              <a:gd name="T16" fmla="*/ 0 60000 65536"/>
                              <a:gd name="T17" fmla="*/ 0 60000 65536"/>
                              <a:gd name="T18" fmla="*/ 0 60000 65536"/>
                              <a:gd name="T19" fmla="*/ 0 60000 65536"/>
                              <a:gd name="T20" fmla="*/ 0 60000 65536"/>
                            </a:gdLst>
                            <a:ahLst/>
                            <a:cxnLst>
                              <a:cxn ang="T14">
                                <a:pos x="T0" y="T1"/>
                              </a:cxn>
                              <a:cxn ang="T15">
                                <a:pos x="T2" y="T3"/>
                              </a:cxn>
                              <a:cxn ang="T16">
                                <a:pos x="T4" y="T5"/>
                              </a:cxn>
                              <a:cxn ang="T17">
                                <a:pos x="T6" y="T7"/>
                              </a:cxn>
                              <a:cxn ang="T18">
                                <a:pos x="T8" y="T9"/>
                              </a:cxn>
                              <a:cxn ang="T19">
                                <a:pos x="T10" y="T11"/>
                              </a:cxn>
                              <a:cxn ang="T20">
                                <a:pos x="T12" y="T13"/>
                              </a:cxn>
                            </a:cxnLst>
                            <a:rect l="0" t="0" r="r" b="b"/>
                            <a:pathLst>
                              <a:path w="32" h="78">
                                <a:moveTo>
                                  <a:pt x="29" y="13"/>
                                </a:moveTo>
                                <a:lnTo>
                                  <a:pt x="25" y="29"/>
                                </a:lnTo>
                                <a:lnTo>
                                  <a:pt x="31" y="67"/>
                                </a:lnTo>
                                <a:lnTo>
                                  <a:pt x="19" y="77"/>
                                </a:lnTo>
                                <a:lnTo>
                                  <a:pt x="0" y="32"/>
                                </a:lnTo>
                                <a:lnTo>
                                  <a:pt x="15" y="0"/>
                                </a:lnTo>
                                <a:lnTo>
                                  <a:pt x="29" y="13"/>
                                </a:lnTo>
                              </a:path>
                            </a:pathLst>
                          </a:custGeom>
                          <a:solidFill>
                            <a:srgbClr val="FFFFFF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 cap="rnd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7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697" name="Oval 165">
                          <a:extLst>
                            <a:ext uri="{FF2B5EF4-FFF2-40B4-BE49-F238E27FC236}">
                              <a16:creationId xmlns:a16="http://schemas.microsoft.com/office/drawing/2014/main" id="{F631585D-773B-FC4D-906D-737FBF84AAF1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02" y="703"/>
                          <a:ext cx="28" cy="29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>
                            <a:latin typeface="Times New Roman" charset="0"/>
                            <a:ea typeface="ＭＳ Ｐゴシック" charset="0"/>
                          </a:endParaRPr>
                        </a:p>
                      </p:txBody>
                    </p:sp>
                    <p:sp>
                      <p:nvSpPr>
                        <p:cNvPr id="698" name="Oval 166">
                          <a:extLst>
                            <a:ext uri="{FF2B5EF4-FFF2-40B4-BE49-F238E27FC236}">
                              <a16:creationId xmlns:a16="http://schemas.microsoft.com/office/drawing/2014/main" id="{D774A774-0B6D-8C46-8236-4D55B2975200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276" y="585"/>
                          <a:ext cx="37" cy="39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>
                            <a:latin typeface="Times New Roman" charset="0"/>
                            <a:ea typeface="ＭＳ Ｐゴシック" charset="0"/>
                          </a:endParaRPr>
                        </a:p>
                      </p:txBody>
                    </p:sp>
                    <p:sp>
                      <p:nvSpPr>
                        <p:cNvPr id="699" name="Freeform 167">
                          <a:extLst>
                            <a:ext uri="{FF2B5EF4-FFF2-40B4-BE49-F238E27FC236}">
                              <a16:creationId xmlns:a16="http://schemas.microsoft.com/office/drawing/2014/main" id="{BB0A6BC7-7753-2049-80FD-1A27AF4BEFA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309" y="692"/>
                          <a:ext cx="25" cy="17"/>
                        </a:xfrm>
                        <a:custGeom>
                          <a:avLst/>
                          <a:gdLst>
                            <a:gd name="T0" fmla="*/ 24 w 25"/>
                            <a:gd name="T1" fmla="*/ 10 h 17"/>
                            <a:gd name="T2" fmla="*/ 17 w 25"/>
                            <a:gd name="T3" fmla="*/ 16 h 17"/>
                            <a:gd name="T4" fmla="*/ 0 w 25"/>
                            <a:gd name="T5" fmla="*/ 8 h 17"/>
                            <a:gd name="T6" fmla="*/ 17 w 25"/>
                            <a:gd name="T7" fmla="*/ 0 h 17"/>
                            <a:gd name="T8" fmla="*/ 24 w 25"/>
                            <a:gd name="T9" fmla="*/ 10 h 17"/>
                            <a:gd name="T10" fmla="*/ 0 60000 65536"/>
                            <a:gd name="T11" fmla="*/ 0 60000 65536"/>
                            <a:gd name="T12" fmla="*/ 0 60000 65536"/>
                            <a:gd name="T13" fmla="*/ 0 60000 65536"/>
                            <a:gd name="T14" fmla="*/ 0 60000 65536"/>
                          </a:gdLst>
                          <a:ahLst/>
                          <a:cxnLst>
                            <a:cxn ang="T10">
                              <a:pos x="T0" y="T1"/>
                            </a:cxn>
                            <a:cxn ang="T11">
                              <a:pos x="T2" y="T3"/>
                            </a:cxn>
                            <a:cxn ang="T12">
                              <a:pos x="T4" y="T5"/>
                            </a:cxn>
                            <a:cxn ang="T13">
                              <a:pos x="T6" y="T7"/>
                            </a:cxn>
                            <a:cxn ang="T14">
                              <a:pos x="T8" y="T9"/>
                            </a:cxn>
                          </a:cxnLst>
                          <a:rect l="0" t="0" r="r" b="b"/>
                          <a:pathLst>
                            <a:path w="25" h="17">
                              <a:moveTo>
                                <a:pt x="24" y="10"/>
                              </a:moveTo>
                              <a:lnTo>
                                <a:pt x="17" y="16"/>
                              </a:lnTo>
                              <a:lnTo>
                                <a:pt x="0" y="8"/>
                              </a:lnTo>
                              <a:lnTo>
                                <a:pt x="17" y="0"/>
                              </a:lnTo>
                              <a:lnTo>
                                <a:pt x="24" y="10"/>
                              </a:lnTo>
                            </a:path>
                          </a:pathLst>
                        </a:custGeom>
                        <a:solidFill>
                          <a:srgbClr val="FF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cap="rnd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695" name="Freeform 168">
                        <a:extLst>
                          <a:ext uri="{FF2B5EF4-FFF2-40B4-BE49-F238E27FC236}">
                            <a16:creationId xmlns:a16="http://schemas.microsoft.com/office/drawing/2014/main" id="{A78C015F-367E-9A4A-961F-ED898EFADFE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306" y="602"/>
                        <a:ext cx="17" cy="27"/>
                      </a:xfrm>
                      <a:custGeom>
                        <a:avLst/>
                        <a:gdLst>
                          <a:gd name="T0" fmla="*/ 8 w 17"/>
                          <a:gd name="T1" fmla="*/ 0 h 27"/>
                          <a:gd name="T2" fmla="*/ 16 w 17"/>
                          <a:gd name="T3" fmla="*/ 1 h 27"/>
                          <a:gd name="T4" fmla="*/ 12 w 17"/>
                          <a:gd name="T5" fmla="*/ 26 h 27"/>
                          <a:gd name="T6" fmla="*/ 0 w 17"/>
                          <a:gd name="T7" fmla="*/ 21 h 27"/>
                          <a:gd name="T8" fmla="*/ 8 w 17"/>
                          <a:gd name="T9" fmla="*/ 0 h 27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0" t="0" r="r" b="b"/>
                        <a:pathLst>
                          <a:path w="17" h="27">
                            <a:moveTo>
                              <a:pt x="8" y="0"/>
                            </a:moveTo>
                            <a:lnTo>
                              <a:pt x="16" y="1"/>
                            </a:lnTo>
                            <a:lnTo>
                              <a:pt x="12" y="26"/>
                            </a:lnTo>
                            <a:lnTo>
                              <a:pt x="0" y="21"/>
                            </a:lnTo>
                            <a:lnTo>
                              <a:pt x="8" y="0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685" name="Group 169">
                      <a:extLst>
                        <a:ext uri="{FF2B5EF4-FFF2-40B4-BE49-F238E27FC236}">
                          <a16:creationId xmlns:a16="http://schemas.microsoft.com/office/drawing/2014/main" id="{4F816C36-3BCF-6945-9970-1BB5F4C2CDC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242" y="558"/>
                      <a:ext cx="88" cy="183"/>
                      <a:chOff x="1242" y="558"/>
                      <a:chExt cx="88" cy="183"/>
                    </a:xfrm>
                  </p:grpSpPr>
                  <p:sp>
                    <p:nvSpPr>
                      <p:cNvPr id="688" name="Oval 170">
                        <a:extLst>
                          <a:ext uri="{FF2B5EF4-FFF2-40B4-BE49-F238E27FC236}">
                            <a16:creationId xmlns:a16="http://schemas.microsoft.com/office/drawing/2014/main" id="{611ED3E7-0D5C-4E44-A11E-7C3B1643067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250" y="666"/>
                        <a:ext cx="72" cy="75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latin typeface="Times New Roman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689" name="Oval 171">
                        <a:extLst>
                          <a:ext uri="{FF2B5EF4-FFF2-40B4-BE49-F238E27FC236}">
                            <a16:creationId xmlns:a16="http://schemas.microsoft.com/office/drawing/2014/main" id="{3DEA3E66-9CB5-1C40-9C18-EA1034726AB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259" y="612"/>
                        <a:ext cx="72" cy="75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latin typeface="Times New Roman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690" name="Oval 172">
                        <a:extLst>
                          <a:ext uri="{FF2B5EF4-FFF2-40B4-BE49-F238E27FC236}">
                            <a16:creationId xmlns:a16="http://schemas.microsoft.com/office/drawing/2014/main" id="{25DBC7BC-20F5-C24A-A5F9-F1F6DC3D318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242" y="558"/>
                        <a:ext cx="54" cy="57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latin typeface="Times New Roman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691" name="Oval 173">
                        <a:extLst>
                          <a:ext uri="{FF2B5EF4-FFF2-40B4-BE49-F238E27FC236}">
                            <a16:creationId xmlns:a16="http://schemas.microsoft.com/office/drawing/2014/main" id="{930A0A21-FA1C-7E48-9A42-B6D3BA6E181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276" y="594"/>
                        <a:ext cx="28" cy="29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latin typeface="Times New Roman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692" name="Freeform 174">
                        <a:extLst>
                          <a:ext uri="{FF2B5EF4-FFF2-40B4-BE49-F238E27FC236}">
                            <a16:creationId xmlns:a16="http://schemas.microsoft.com/office/drawing/2014/main" id="{D407786D-2D25-DB4B-BE1C-4BF82556311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56" y="585"/>
                        <a:ext cx="55" cy="71"/>
                      </a:xfrm>
                      <a:custGeom>
                        <a:avLst/>
                        <a:gdLst>
                          <a:gd name="T0" fmla="*/ 39 w 54"/>
                          <a:gd name="T1" fmla="*/ 3 h 71"/>
                          <a:gd name="T2" fmla="*/ 38 w 54"/>
                          <a:gd name="T3" fmla="*/ 11 h 71"/>
                          <a:gd name="T4" fmla="*/ 50 w 54"/>
                          <a:gd name="T5" fmla="*/ 27 h 71"/>
                          <a:gd name="T6" fmla="*/ 54 w 54"/>
                          <a:gd name="T7" fmla="*/ 28 h 71"/>
                          <a:gd name="T8" fmla="*/ 35 w 54"/>
                          <a:gd name="T9" fmla="*/ 70 h 71"/>
                          <a:gd name="T10" fmla="*/ 0 w 54"/>
                          <a:gd name="T11" fmla="*/ 0 h 71"/>
                          <a:gd name="T12" fmla="*/ 39 w 54"/>
                          <a:gd name="T13" fmla="*/ 3 h 71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</a:gdLst>
                        <a:ahLst/>
                        <a:cxnLst>
                          <a:cxn ang="T14">
                            <a:pos x="T0" y="T1"/>
                          </a:cxn>
                          <a:cxn ang="T15">
                            <a:pos x="T2" y="T3"/>
                          </a:cxn>
                          <a:cxn ang="T16">
                            <a:pos x="T4" y="T5"/>
                          </a:cxn>
                          <a:cxn ang="T17">
                            <a:pos x="T6" y="T7"/>
                          </a:cxn>
                          <a:cxn ang="T18">
                            <a:pos x="T8" y="T9"/>
                          </a:cxn>
                          <a:cxn ang="T19">
                            <a:pos x="T10" y="T11"/>
                          </a:cxn>
                          <a:cxn ang="T20">
                            <a:pos x="T12" y="T13"/>
                          </a:cxn>
                        </a:cxnLst>
                        <a:rect l="0" t="0" r="r" b="b"/>
                        <a:pathLst>
                          <a:path w="54" h="71">
                            <a:moveTo>
                              <a:pt x="38" y="3"/>
                            </a:moveTo>
                            <a:lnTo>
                              <a:pt x="37" y="11"/>
                            </a:lnTo>
                            <a:lnTo>
                              <a:pt x="49" y="27"/>
                            </a:lnTo>
                            <a:lnTo>
                              <a:pt x="53" y="28"/>
                            </a:lnTo>
                            <a:lnTo>
                              <a:pt x="34" y="70"/>
                            </a:lnTo>
                            <a:lnTo>
                              <a:pt x="0" y="0"/>
                            </a:lnTo>
                            <a:lnTo>
                              <a:pt x="38" y="3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93" name="Freeform 175">
                        <a:extLst>
                          <a:ext uri="{FF2B5EF4-FFF2-40B4-BE49-F238E27FC236}">
                            <a16:creationId xmlns:a16="http://schemas.microsoft.com/office/drawing/2014/main" id="{A5F653F2-A60B-2F44-AB38-8A1FAA74327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81" y="679"/>
                        <a:ext cx="35" cy="22"/>
                      </a:xfrm>
                      <a:custGeom>
                        <a:avLst/>
                        <a:gdLst>
                          <a:gd name="T0" fmla="*/ 30 w 35"/>
                          <a:gd name="T1" fmla="*/ 2 h 22"/>
                          <a:gd name="T2" fmla="*/ 34 w 35"/>
                          <a:gd name="T3" fmla="*/ 9 h 22"/>
                          <a:gd name="T4" fmla="*/ 0 w 35"/>
                          <a:gd name="T5" fmla="*/ 21 h 22"/>
                          <a:gd name="T6" fmla="*/ 1 w 35"/>
                          <a:gd name="T7" fmla="*/ 0 h 22"/>
                          <a:gd name="T8" fmla="*/ 30 w 35"/>
                          <a:gd name="T9" fmla="*/ 2 h 22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0" t="0" r="r" b="b"/>
                        <a:pathLst>
                          <a:path w="35" h="22">
                            <a:moveTo>
                              <a:pt x="30" y="2"/>
                            </a:moveTo>
                            <a:lnTo>
                              <a:pt x="34" y="9"/>
                            </a:lnTo>
                            <a:lnTo>
                              <a:pt x="0" y="21"/>
                            </a:lnTo>
                            <a:lnTo>
                              <a:pt x="1" y="0"/>
                            </a:lnTo>
                            <a:lnTo>
                              <a:pt x="30" y="2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686" name="Oval 176">
                      <a:extLst>
                        <a:ext uri="{FF2B5EF4-FFF2-40B4-BE49-F238E27FC236}">
                          <a16:creationId xmlns:a16="http://schemas.microsoft.com/office/drawing/2014/main" id="{90EADF38-C200-894C-8D51-27A33B16C1B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42" y="721"/>
                      <a:ext cx="36" cy="38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687" name="Freeform 177">
                      <a:extLst>
                        <a:ext uri="{FF2B5EF4-FFF2-40B4-BE49-F238E27FC236}">
                          <a16:creationId xmlns:a16="http://schemas.microsoft.com/office/drawing/2014/main" id="{20C65412-3797-A84E-8CB8-2C551F419DD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66" y="714"/>
                      <a:ext cx="25" cy="25"/>
                    </a:xfrm>
                    <a:custGeom>
                      <a:avLst/>
                      <a:gdLst>
                        <a:gd name="T0" fmla="*/ 10 w 25"/>
                        <a:gd name="T1" fmla="*/ 24 h 25"/>
                        <a:gd name="T2" fmla="*/ 24 w 25"/>
                        <a:gd name="T3" fmla="*/ 16 h 25"/>
                        <a:gd name="T4" fmla="*/ 7 w 25"/>
                        <a:gd name="T5" fmla="*/ 0 h 25"/>
                        <a:gd name="T6" fmla="*/ 0 w 25"/>
                        <a:gd name="T7" fmla="*/ 9 h 25"/>
                        <a:gd name="T8" fmla="*/ 10 w 25"/>
                        <a:gd name="T9" fmla="*/ 24 h 25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25" h="25">
                          <a:moveTo>
                            <a:pt x="10" y="24"/>
                          </a:moveTo>
                          <a:lnTo>
                            <a:pt x="24" y="16"/>
                          </a:lnTo>
                          <a:lnTo>
                            <a:pt x="7" y="0"/>
                          </a:lnTo>
                          <a:lnTo>
                            <a:pt x="0" y="9"/>
                          </a:lnTo>
                          <a:lnTo>
                            <a:pt x="10" y="24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80" name="Oval 178">
                    <a:extLst>
                      <a:ext uri="{FF2B5EF4-FFF2-40B4-BE49-F238E27FC236}">
                        <a16:creationId xmlns:a16="http://schemas.microsoft.com/office/drawing/2014/main" id="{A9BDF2E9-09CC-F844-B22B-F3E9A23757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57" y="762"/>
                    <a:ext cx="45" cy="4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81" name="Oval 179">
                    <a:extLst>
                      <a:ext uri="{FF2B5EF4-FFF2-40B4-BE49-F238E27FC236}">
                        <a16:creationId xmlns:a16="http://schemas.microsoft.com/office/drawing/2014/main" id="{46AE8B1A-3200-5944-BDAF-06E07C17F0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98" y="762"/>
                    <a:ext cx="37" cy="38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82" name="Oval 180">
                    <a:extLst>
                      <a:ext uri="{FF2B5EF4-FFF2-40B4-BE49-F238E27FC236}">
                        <a16:creationId xmlns:a16="http://schemas.microsoft.com/office/drawing/2014/main" id="{4EFE9C3C-D2D0-7C40-B602-1B5D3DB00C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22" y="747"/>
                    <a:ext cx="37" cy="38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83" name="Freeform 181">
                    <a:extLst>
                      <a:ext uri="{FF2B5EF4-FFF2-40B4-BE49-F238E27FC236}">
                        <a16:creationId xmlns:a16="http://schemas.microsoft.com/office/drawing/2014/main" id="{4D21CEF4-098C-E44D-BA43-047C243DB1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" y="738"/>
                    <a:ext cx="86" cy="60"/>
                  </a:xfrm>
                  <a:custGeom>
                    <a:avLst/>
                    <a:gdLst>
                      <a:gd name="T0" fmla="*/ 79 w 86"/>
                      <a:gd name="T1" fmla="*/ 17 h 60"/>
                      <a:gd name="T2" fmla="*/ 71 w 86"/>
                      <a:gd name="T3" fmla="*/ 21 h 60"/>
                      <a:gd name="T4" fmla="*/ 49 w 86"/>
                      <a:gd name="T5" fmla="*/ 44 h 60"/>
                      <a:gd name="T6" fmla="*/ 43 w 86"/>
                      <a:gd name="T7" fmla="*/ 54 h 60"/>
                      <a:gd name="T8" fmla="*/ 18 w 86"/>
                      <a:gd name="T9" fmla="*/ 54 h 60"/>
                      <a:gd name="T10" fmla="*/ 13 w 86"/>
                      <a:gd name="T11" fmla="*/ 59 h 60"/>
                      <a:gd name="T12" fmla="*/ 0 w 86"/>
                      <a:gd name="T13" fmla="*/ 42 h 60"/>
                      <a:gd name="T14" fmla="*/ 58 w 86"/>
                      <a:gd name="T15" fmla="*/ 0 h 60"/>
                      <a:gd name="T16" fmla="*/ 85 w 86"/>
                      <a:gd name="T17" fmla="*/ 9 h 60"/>
                      <a:gd name="T18" fmla="*/ 79 w 86"/>
                      <a:gd name="T19" fmla="*/ 17 h 6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86" h="60">
                        <a:moveTo>
                          <a:pt x="79" y="17"/>
                        </a:moveTo>
                        <a:lnTo>
                          <a:pt x="71" y="21"/>
                        </a:lnTo>
                        <a:lnTo>
                          <a:pt x="49" y="44"/>
                        </a:lnTo>
                        <a:lnTo>
                          <a:pt x="43" y="54"/>
                        </a:lnTo>
                        <a:lnTo>
                          <a:pt x="18" y="54"/>
                        </a:lnTo>
                        <a:lnTo>
                          <a:pt x="13" y="59"/>
                        </a:lnTo>
                        <a:lnTo>
                          <a:pt x="0" y="42"/>
                        </a:lnTo>
                        <a:lnTo>
                          <a:pt x="58" y="0"/>
                        </a:lnTo>
                        <a:lnTo>
                          <a:pt x="85" y="9"/>
                        </a:lnTo>
                        <a:lnTo>
                          <a:pt x="79" y="17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50" name="Group 182">
                  <a:extLst>
                    <a:ext uri="{FF2B5EF4-FFF2-40B4-BE49-F238E27FC236}">
                      <a16:creationId xmlns:a16="http://schemas.microsoft.com/office/drawing/2014/main" id="{C245D302-6AAE-0841-8D80-B54D6FBE93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44" y="560"/>
                  <a:ext cx="129" cy="172"/>
                  <a:chOff x="844" y="560"/>
                  <a:chExt cx="129" cy="172"/>
                </a:xfrm>
              </p:grpSpPr>
              <p:grpSp>
                <p:nvGrpSpPr>
                  <p:cNvPr id="664" name="Group 183">
                    <a:extLst>
                      <a:ext uri="{FF2B5EF4-FFF2-40B4-BE49-F238E27FC236}">
                        <a16:creationId xmlns:a16="http://schemas.microsoft.com/office/drawing/2014/main" id="{C6568DFD-3EEC-1849-92C7-092F184BEEF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44" y="585"/>
                    <a:ext cx="68" cy="102"/>
                    <a:chOff x="844" y="585"/>
                    <a:chExt cx="68" cy="102"/>
                  </a:xfrm>
                </p:grpSpPr>
                <p:sp>
                  <p:nvSpPr>
                    <p:cNvPr id="675" name="Oval 184">
                      <a:extLst>
                        <a:ext uri="{FF2B5EF4-FFF2-40B4-BE49-F238E27FC236}">
                          <a16:creationId xmlns:a16="http://schemas.microsoft.com/office/drawing/2014/main" id="{E6253D8B-61DC-184C-95E3-AD708C39EC4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4" y="621"/>
                      <a:ext cx="28" cy="29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676" name="Oval 185">
                      <a:extLst>
                        <a:ext uri="{FF2B5EF4-FFF2-40B4-BE49-F238E27FC236}">
                          <a16:creationId xmlns:a16="http://schemas.microsoft.com/office/drawing/2014/main" id="{1BB62E5F-6F73-2043-A873-878FE304D68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50" y="648"/>
                      <a:ext cx="36" cy="39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677" name="Oval 186">
                      <a:extLst>
                        <a:ext uri="{FF2B5EF4-FFF2-40B4-BE49-F238E27FC236}">
                          <a16:creationId xmlns:a16="http://schemas.microsoft.com/office/drawing/2014/main" id="{40D742DF-70F5-694C-AD83-53759BE5ADC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58" y="585"/>
                      <a:ext cx="54" cy="57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678" name="Freeform 187">
                      <a:extLst>
                        <a:ext uri="{FF2B5EF4-FFF2-40B4-BE49-F238E27FC236}">
                          <a16:creationId xmlns:a16="http://schemas.microsoft.com/office/drawing/2014/main" id="{20AF57D2-6A19-C940-9447-A078435EBE7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51" y="623"/>
                      <a:ext cx="23" cy="35"/>
                    </a:xfrm>
                    <a:custGeom>
                      <a:avLst/>
                      <a:gdLst>
                        <a:gd name="T0" fmla="*/ 13 w 24"/>
                        <a:gd name="T1" fmla="*/ 0 h 35"/>
                        <a:gd name="T2" fmla="*/ 0 w 24"/>
                        <a:gd name="T3" fmla="*/ 6 h 35"/>
                        <a:gd name="T4" fmla="*/ 1 w 24"/>
                        <a:gd name="T5" fmla="*/ 27 h 35"/>
                        <a:gd name="T6" fmla="*/ 5 w 24"/>
                        <a:gd name="T7" fmla="*/ 34 h 35"/>
                        <a:gd name="T8" fmla="*/ 22 w 24"/>
                        <a:gd name="T9" fmla="*/ 27 h 35"/>
                        <a:gd name="T10" fmla="*/ 13 w 24"/>
                        <a:gd name="T11" fmla="*/ 0 h 35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0" t="0" r="r" b="b"/>
                      <a:pathLst>
                        <a:path w="24" h="35">
                          <a:moveTo>
                            <a:pt x="14" y="0"/>
                          </a:moveTo>
                          <a:lnTo>
                            <a:pt x="0" y="6"/>
                          </a:lnTo>
                          <a:lnTo>
                            <a:pt x="1" y="27"/>
                          </a:lnTo>
                          <a:lnTo>
                            <a:pt x="5" y="34"/>
                          </a:lnTo>
                          <a:lnTo>
                            <a:pt x="23" y="27"/>
                          </a:lnTo>
                          <a:lnTo>
                            <a:pt x="14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65" name="Group 188">
                    <a:extLst>
                      <a:ext uri="{FF2B5EF4-FFF2-40B4-BE49-F238E27FC236}">
                        <a16:creationId xmlns:a16="http://schemas.microsoft.com/office/drawing/2014/main" id="{F568FD1C-C671-D941-9886-B47D76726D4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67" y="560"/>
                    <a:ext cx="106" cy="172"/>
                    <a:chOff x="867" y="560"/>
                    <a:chExt cx="106" cy="172"/>
                  </a:xfrm>
                </p:grpSpPr>
                <p:sp>
                  <p:nvSpPr>
                    <p:cNvPr id="667" name="Oval 189">
                      <a:extLst>
                        <a:ext uri="{FF2B5EF4-FFF2-40B4-BE49-F238E27FC236}">
                          <a16:creationId xmlns:a16="http://schemas.microsoft.com/office/drawing/2014/main" id="{F3F9D8C2-748A-EA44-9256-39BBC76423A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02" y="567"/>
                      <a:ext cx="71" cy="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668" name="Oval 190">
                      <a:extLst>
                        <a:ext uri="{FF2B5EF4-FFF2-40B4-BE49-F238E27FC236}">
                          <a16:creationId xmlns:a16="http://schemas.microsoft.com/office/drawing/2014/main" id="{C1F9C92C-6642-DA48-A8B4-3D875FE1DA3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7" y="621"/>
                      <a:ext cx="37" cy="39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669" name="Oval 191">
                      <a:extLst>
                        <a:ext uri="{FF2B5EF4-FFF2-40B4-BE49-F238E27FC236}">
                          <a16:creationId xmlns:a16="http://schemas.microsoft.com/office/drawing/2014/main" id="{60A66B34-E31E-1949-99B1-83EFC0B3750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76" y="648"/>
                      <a:ext cx="54" cy="57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670" name="Oval 192">
                      <a:extLst>
                        <a:ext uri="{FF2B5EF4-FFF2-40B4-BE49-F238E27FC236}">
                          <a16:creationId xmlns:a16="http://schemas.microsoft.com/office/drawing/2014/main" id="{CBE207A7-8B37-3E42-B84D-7464C2B72DB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4" y="676"/>
                      <a:ext cx="53" cy="56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671" name="Oval 193">
                      <a:extLst>
                        <a:ext uri="{FF2B5EF4-FFF2-40B4-BE49-F238E27FC236}">
                          <a16:creationId xmlns:a16="http://schemas.microsoft.com/office/drawing/2014/main" id="{D993AE98-EE0C-F143-9FE9-96D91BCEB68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8" y="604"/>
                      <a:ext cx="47" cy="5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672" name="Oval 194">
                      <a:extLst>
                        <a:ext uri="{FF2B5EF4-FFF2-40B4-BE49-F238E27FC236}">
                          <a16:creationId xmlns:a16="http://schemas.microsoft.com/office/drawing/2014/main" id="{97D79C71-0B02-0B41-9112-5176D35AF0F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41" y="560"/>
                      <a:ext cx="28" cy="29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673" name="Freeform 195">
                      <a:extLst>
                        <a:ext uri="{FF2B5EF4-FFF2-40B4-BE49-F238E27FC236}">
                          <a16:creationId xmlns:a16="http://schemas.microsoft.com/office/drawing/2014/main" id="{129A2FD5-B207-F449-9EEE-0F9FD945F78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11" y="592"/>
                      <a:ext cx="40" cy="29"/>
                    </a:xfrm>
                    <a:custGeom>
                      <a:avLst/>
                      <a:gdLst>
                        <a:gd name="T0" fmla="*/ 0 w 40"/>
                        <a:gd name="T1" fmla="*/ 7 h 29"/>
                        <a:gd name="T2" fmla="*/ 5 w 40"/>
                        <a:gd name="T3" fmla="*/ 21 h 29"/>
                        <a:gd name="T4" fmla="*/ 39 w 40"/>
                        <a:gd name="T5" fmla="*/ 28 h 29"/>
                        <a:gd name="T6" fmla="*/ 39 w 40"/>
                        <a:gd name="T7" fmla="*/ 10 h 29"/>
                        <a:gd name="T8" fmla="*/ 2 w 40"/>
                        <a:gd name="T9" fmla="*/ 0 h 29"/>
                        <a:gd name="T10" fmla="*/ 0 w 40"/>
                        <a:gd name="T11" fmla="*/ 7 h 29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0" t="0" r="r" b="b"/>
                      <a:pathLst>
                        <a:path w="40" h="29">
                          <a:moveTo>
                            <a:pt x="0" y="7"/>
                          </a:moveTo>
                          <a:lnTo>
                            <a:pt x="5" y="21"/>
                          </a:lnTo>
                          <a:lnTo>
                            <a:pt x="39" y="28"/>
                          </a:lnTo>
                          <a:lnTo>
                            <a:pt x="39" y="10"/>
                          </a:lnTo>
                          <a:lnTo>
                            <a:pt x="2" y="0"/>
                          </a:lnTo>
                          <a:lnTo>
                            <a:pt x="0" y="7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4" name="Freeform 196">
                      <a:extLst>
                        <a:ext uri="{FF2B5EF4-FFF2-40B4-BE49-F238E27FC236}">
                          <a16:creationId xmlns:a16="http://schemas.microsoft.com/office/drawing/2014/main" id="{21AA446E-3821-5349-99B7-464DB31FC84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76" y="638"/>
                      <a:ext cx="45" cy="57"/>
                    </a:xfrm>
                    <a:custGeom>
                      <a:avLst/>
                      <a:gdLst>
                        <a:gd name="T0" fmla="*/ 27 w 45"/>
                        <a:gd name="T1" fmla="*/ 0 h 57"/>
                        <a:gd name="T2" fmla="*/ 0 w 45"/>
                        <a:gd name="T3" fmla="*/ 14 h 57"/>
                        <a:gd name="T4" fmla="*/ 11 w 45"/>
                        <a:gd name="T5" fmla="*/ 25 h 57"/>
                        <a:gd name="T6" fmla="*/ 13 w 45"/>
                        <a:gd name="T7" fmla="*/ 52 h 57"/>
                        <a:gd name="T8" fmla="*/ 19 w 45"/>
                        <a:gd name="T9" fmla="*/ 56 h 57"/>
                        <a:gd name="T10" fmla="*/ 42 w 45"/>
                        <a:gd name="T11" fmla="*/ 38 h 57"/>
                        <a:gd name="T12" fmla="*/ 44 w 45"/>
                        <a:gd name="T13" fmla="*/ 5 h 57"/>
                        <a:gd name="T14" fmla="*/ 27 w 45"/>
                        <a:gd name="T15" fmla="*/ 0 h 57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45" h="57">
                          <a:moveTo>
                            <a:pt x="27" y="0"/>
                          </a:moveTo>
                          <a:lnTo>
                            <a:pt x="0" y="14"/>
                          </a:lnTo>
                          <a:lnTo>
                            <a:pt x="11" y="25"/>
                          </a:lnTo>
                          <a:lnTo>
                            <a:pt x="13" y="52"/>
                          </a:lnTo>
                          <a:lnTo>
                            <a:pt x="19" y="56"/>
                          </a:lnTo>
                          <a:lnTo>
                            <a:pt x="42" y="38"/>
                          </a:lnTo>
                          <a:lnTo>
                            <a:pt x="44" y="5"/>
                          </a:lnTo>
                          <a:lnTo>
                            <a:pt x="27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66" name="Freeform 197">
                    <a:extLst>
                      <a:ext uri="{FF2B5EF4-FFF2-40B4-BE49-F238E27FC236}">
                        <a16:creationId xmlns:a16="http://schemas.microsoft.com/office/drawing/2014/main" id="{BFA3CF9C-120D-AF49-AFC3-91447C77A1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6" y="576"/>
                    <a:ext cx="26" cy="29"/>
                  </a:xfrm>
                  <a:custGeom>
                    <a:avLst/>
                    <a:gdLst>
                      <a:gd name="T0" fmla="*/ 0 w 25"/>
                      <a:gd name="T1" fmla="*/ 15 h 29"/>
                      <a:gd name="T2" fmla="*/ 10 w 25"/>
                      <a:gd name="T3" fmla="*/ 0 h 29"/>
                      <a:gd name="T4" fmla="*/ 25 w 25"/>
                      <a:gd name="T5" fmla="*/ 15 h 29"/>
                      <a:gd name="T6" fmla="*/ 14 w 25"/>
                      <a:gd name="T7" fmla="*/ 28 h 29"/>
                      <a:gd name="T8" fmla="*/ 0 w 25"/>
                      <a:gd name="T9" fmla="*/ 15 h 2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5" h="29">
                        <a:moveTo>
                          <a:pt x="0" y="15"/>
                        </a:moveTo>
                        <a:lnTo>
                          <a:pt x="10" y="0"/>
                        </a:lnTo>
                        <a:lnTo>
                          <a:pt x="24" y="15"/>
                        </a:lnTo>
                        <a:lnTo>
                          <a:pt x="13" y="28"/>
                        </a:lnTo>
                        <a:lnTo>
                          <a:pt x="0" y="15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51" name="Group 198">
                  <a:extLst>
                    <a:ext uri="{FF2B5EF4-FFF2-40B4-BE49-F238E27FC236}">
                      <a16:creationId xmlns:a16="http://schemas.microsoft.com/office/drawing/2014/main" id="{E5929EC5-5AAF-E84A-A5D5-050933CF44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1" y="531"/>
                  <a:ext cx="385" cy="292"/>
                  <a:chOff x="911" y="531"/>
                  <a:chExt cx="385" cy="292"/>
                </a:xfrm>
              </p:grpSpPr>
              <p:sp>
                <p:nvSpPr>
                  <p:cNvPr id="652" name="Oval 199">
                    <a:extLst>
                      <a:ext uri="{FF2B5EF4-FFF2-40B4-BE49-F238E27FC236}">
                        <a16:creationId xmlns:a16="http://schemas.microsoft.com/office/drawing/2014/main" id="{3B1179F9-D57F-8749-8ACE-F36D43A665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33" y="540"/>
                    <a:ext cx="88" cy="93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53" name="Oval 200">
                    <a:extLst>
                      <a:ext uri="{FF2B5EF4-FFF2-40B4-BE49-F238E27FC236}">
                        <a16:creationId xmlns:a16="http://schemas.microsoft.com/office/drawing/2014/main" id="{101AB404-A88F-7B41-9D2F-077F121790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11" y="531"/>
                    <a:ext cx="71" cy="7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54" name="Oval 201">
                    <a:extLst>
                      <a:ext uri="{FF2B5EF4-FFF2-40B4-BE49-F238E27FC236}">
                        <a16:creationId xmlns:a16="http://schemas.microsoft.com/office/drawing/2014/main" id="{0D85952F-9A5C-C04C-A06E-A64AAC7501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81" y="612"/>
                    <a:ext cx="115" cy="12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55" name="Oval 202">
                    <a:extLst>
                      <a:ext uri="{FF2B5EF4-FFF2-40B4-BE49-F238E27FC236}">
                        <a16:creationId xmlns:a16="http://schemas.microsoft.com/office/drawing/2014/main" id="{125BAA91-02F2-7A40-AEBA-7222F233D7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54" y="666"/>
                    <a:ext cx="133" cy="13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56" name="Oval 203">
                    <a:extLst>
                      <a:ext uri="{FF2B5EF4-FFF2-40B4-BE49-F238E27FC236}">
                        <a16:creationId xmlns:a16="http://schemas.microsoft.com/office/drawing/2014/main" id="{BA499D44-7B9D-5543-9E57-6DB681FC284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46" y="685"/>
                    <a:ext cx="96" cy="10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57" name="Oval 204">
                    <a:extLst>
                      <a:ext uri="{FF2B5EF4-FFF2-40B4-BE49-F238E27FC236}">
                        <a16:creationId xmlns:a16="http://schemas.microsoft.com/office/drawing/2014/main" id="{D2EB3356-223E-E74A-BA3E-A5AFBBD8D3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19" y="694"/>
                    <a:ext cx="72" cy="7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58" name="Oval 205">
                    <a:extLst>
                      <a:ext uri="{FF2B5EF4-FFF2-40B4-BE49-F238E27FC236}">
                        <a16:creationId xmlns:a16="http://schemas.microsoft.com/office/drawing/2014/main" id="{8465B23B-7E2A-5941-ABB9-E7C036AA51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11" y="630"/>
                    <a:ext cx="71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59" name="Oval 206">
                    <a:extLst>
                      <a:ext uri="{FF2B5EF4-FFF2-40B4-BE49-F238E27FC236}">
                        <a16:creationId xmlns:a16="http://schemas.microsoft.com/office/drawing/2014/main" id="{390A4E45-95CF-0847-9A98-B86629B9F3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6" y="558"/>
                    <a:ext cx="115" cy="12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60" name="Oval 207">
                    <a:extLst>
                      <a:ext uri="{FF2B5EF4-FFF2-40B4-BE49-F238E27FC236}">
                        <a16:creationId xmlns:a16="http://schemas.microsoft.com/office/drawing/2014/main" id="{55AA26D1-EE07-E744-AA08-A9CB6972DF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50" y="703"/>
                    <a:ext cx="115" cy="12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61" name="Oval 208">
                    <a:extLst>
                      <a:ext uri="{FF2B5EF4-FFF2-40B4-BE49-F238E27FC236}">
                        <a16:creationId xmlns:a16="http://schemas.microsoft.com/office/drawing/2014/main" id="{BF2B7BA7-20EE-DC41-904B-306608CC23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98" y="567"/>
                    <a:ext cx="89" cy="93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62" name="Oval 209">
                    <a:extLst>
                      <a:ext uri="{FF2B5EF4-FFF2-40B4-BE49-F238E27FC236}">
                        <a16:creationId xmlns:a16="http://schemas.microsoft.com/office/drawing/2014/main" id="{A253E1AE-37DC-CB4B-882D-D2532EAE25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72" y="531"/>
                    <a:ext cx="80" cy="83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63" name="Freeform 210">
                    <a:extLst>
                      <a:ext uri="{FF2B5EF4-FFF2-40B4-BE49-F238E27FC236}">
                        <a16:creationId xmlns:a16="http://schemas.microsoft.com/office/drawing/2014/main" id="{9DD94946-55F5-5F4C-A6E9-92C5724CA1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9" y="551"/>
                    <a:ext cx="339" cy="237"/>
                  </a:xfrm>
                  <a:custGeom>
                    <a:avLst/>
                    <a:gdLst>
                      <a:gd name="T0" fmla="*/ 104 w 339"/>
                      <a:gd name="T1" fmla="*/ 24 h 237"/>
                      <a:gd name="T2" fmla="*/ 118 w 339"/>
                      <a:gd name="T3" fmla="*/ 7 h 237"/>
                      <a:gd name="T4" fmla="*/ 182 w 339"/>
                      <a:gd name="T5" fmla="*/ 8 h 237"/>
                      <a:gd name="T6" fmla="*/ 226 w 339"/>
                      <a:gd name="T7" fmla="*/ 0 h 237"/>
                      <a:gd name="T8" fmla="*/ 283 w 339"/>
                      <a:gd name="T9" fmla="*/ 29 h 237"/>
                      <a:gd name="T10" fmla="*/ 311 w 339"/>
                      <a:gd name="T11" fmla="*/ 21 h 237"/>
                      <a:gd name="T12" fmla="*/ 326 w 339"/>
                      <a:gd name="T13" fmla="*/ 24 h 237"/>
                      <a:gd name="T14" fmla="*/ 329 w 339"/>
                      <a:gd name="T15" fmla="*/ 94 h 237"/>
                      <a:gd name="T16" fmla="*/ 338 w 339"/>
                      <a:gd name="T17" fmla="*/ 105 h 237"/>
                      <a:gd name="T18" fmla="*/ 312 w 339"/>
                      <a:gd name="T19" fmla="*/ 160 h 237"/>
                      <a:gd name="T20" fmla="*/ 284 w 339"/>
                      <a:gd name="T21" fmla="*/ 122 h 237"/>
                      <a:gd name="T22" fmla="*/ 276 w 339"/>
                      <a:gd name="T23" fmla="*/ 142 h 237"/>
                      <a:gd name="T24" fmla="*/ 236 w 339"/>
                      <a:gd name="T25" fmla="*/ 216 h 237"/>
                      <a:gd name="T26" fmla="*/ 102 w 339"/>
                      <a:gd name="T27" fmla="*/ 236 h 237"/>
                      <a:gd name="T28" fmla="*/ 33 w 339"/>
                      <a:gd name="T29" fmla="*/ 222 h 237"/>
                      <a:gd name="T30" fmla="*/ 11 w 339"/>
                      <a:gd name="T31" fmla="*/ 176 h 237"/>
                      <a:gd name="T32" fmla="*/ 11 w 339"/>
                      <a:gd name="T33" fmla="*/ 128 h 237"/>
                      <a:gd name="T34" fmla="*/ 0 w 339"/>
                      <a:gd name="T35" fmla="*/ 89 h 237"/>
                      <a:gd name="T36" fmla="*/ 104 w 339"/>
                      <a:gd name="T37" fmla="*/ 24 h 237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0" t="0" r="r" b="b"/>
                    <a:pathLst>
                      <a:path w="339" h="237">
                        <a:moveTo>
                          <a:pt x="104" y="24"/>
                        </a:moveTo>
                        <a:lnTo>
                          <a:pt x="118" y="7"/>
                        </a:lnTo>
                        <a:lnTo>
                          <a:pt x="182" y="8"/>
                        </a:lnTo>
                        <a:lnTo>
                          <a:pt x="226" y="0"/>
                        </a:lnTo>
                        <a:lnTo>
                          <a:pt x="283" y="29"/>
                        </a:lnTo>
                        <a:lnTo>
                          <a:pt x="311" y="21"/>
                        </a:lnTo>
                        <a:lnTo>
                          <a:pt x="326" y="24"/>
                        </a:lnTo>
                        <a:lnTo>
                          <a:pt x="329" y="94"/>
                        </a:lnTo>
                        <a:lnTo>
                          <a:pt x="338" y="105"/>
                        </a:lnTo>
                        <a:lnTo>
                          <a:pt x="312" y="160"/>
                        </a:lnTo>
                        <a:lnTo>
                          <a:pt x="284" y="122"/>
                        </a:lnTo>
                        <a:lnTo>
                          <a:pt x="276" y="142"/>
                        </a:lnTo>
                        <a:lnTo>
                          <a:pt x="236" y="216"/>
                        </a:lnTo>
                        <a:lnTo>
                          <a:pt x="102" y="236"/>
                        </a:lnTo>
                        <a:lnTo>
                          <a:pt x="33" y="222"/>
                        </a:lnTo>
                        <a:lnTo>
                          <a:pt x="11" y="176"/>
                        </a:lnTo>
                        <a:lnTo>
                          <a:pt x="11" y="128"/>
                        </a:lnTo>
                        <a:lnTo>
                          <a:pt x="0" y="89"/>
                        </a:lnTo>
                        <a:lnTo>
                          <a:pt x="104" y="24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648" name="Text Box 211">
                <a:extLst>
                  <a:ext uri="{FF2B5EF4-FFF2-40B4-BE49-F238E27FC236}">
                    <a16:creationId xmlns:a16="http://schemas.microsoft.com/office/drawing/2014/main" id="{C7182089-CA7E-894C-8959-71193D9F9D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3" y="1279"/>
                <a:ext cx="533" cy="1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lnSpc>
                    <a:spcPct val="60000"/>
                  </a:lnSpc>
                  <a:defRPr/>
                </a:pPr>
                <a:r>
                  <a:rPr lang="en-US" sz="2000" b="1" dirty="0">
                    <a:ea typeface="ＭＳ Ｐゴシック" charset="0"/>
                  </a:rPr>
                  <a:t>WAN</a:t>
                </a:r>
              </a:p>
            </p:txBody>
          </p:sp>
        </p:grpSp>
        <p:cxnSp>
          <p:nvCxnSpPr>
            <p:cNvPr id="645" name="Straight Connector 644">
              <a:extLst>
                <a:ext uri="{FF2B5EF4-FFF2-40B4-BE49-F238E27FC236}">
                  <a16:creationId xmlns:a16="http://schemas.microsoft.com/office/drawing/2014/main" id="{F78AFA52-8A66-4F4D-A0C8-1A440CC44BE1}"/>
                </a:ext>
              </a:extLst>
            </p:cNvPr>
            <p:cNvCxnSpPr>
              <a:cxnSpLocks/>
              <a:endCxn id="717" idx="3"/>
            </p:cNvCxnSpPr>
            <p:nvPr/>
          </p:nvCxnSpPr>
          <p:spPr bwMode="auto">
            <a:xfrm>
              <a:off x="4749794" y="1969418"/>
              <a:ext cx="819500" cy="30069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6" name="Straight Connector 645">
              <a:extLst>
                <a:ext uri="{FF2B5EF4-FFF2-40B4-BE49-F238E27FC236}">
                  <a16:creationId xmlns:a16="http://schemas.microsoft.com/office/drawing/2014/main" id="{AE05D5E9-8384-DC4A-85B6-38F390942E74}"/>
                </a:ext>
              </a:extLst>
            </p:cNvPr>
            <p:cNvCxnSpPr>
              <a:cxnSpLocks/>
              <a:endCxn id="732" idx="0"/>
            </p:cNvCxnSpPr>
            <p:nvPr/>
          </p:nvCxnSpPr>
          <p:spPr bwMode="auto">
            <a:xfrm flipH="1">
              <a:off x="3890225" y="1973085"/>
              <a:ext cx="848456" cy="2920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69191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C786-820C-DF49-9B3A-AE082890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6542116"/>
          </a:xfrm>
        </p:spPr>
        <p:txBody>
          <a:bodyPr/>
          <a:lstStyle/>
          <a:p>
            <a:r>
              <a:rPr lang="en-US" dirty="0"/>
              <a:t>BTW, Every Rack</a:t>
            </a:r>
            <a:br>
              <a:rPr lang="en-US" dirty="0"/>
            </a:br>
            <a:r>
              <a:rPr lang="en-US" dirty="0"/>
              <a:t>is (often) an AS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Get Over 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B39015-D8A7-234B-92A9-991A7A7F8C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8D5A1-9DA0-D048-B62E-B0E23AEC214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1ABD9-C392-D840-854B-03D5C8CD0C0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92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270E-06A1-104A-AD2B-F90CD096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763949"/>
          </a:xfrm>
        </p:spPr>
        <p:txBody>
          <a:bodyPr/>
          <a:lstStyle/>
          <a:p>
            <a:r>
              <a:rPr lang="en-US" sz="4800" dirty="0"/>
              <a:t>But What is the</a:t>
            </a:r>
            <a:br>
              <a:rPr lang="en-US" sz="4800" dirty="0"/>
            </a:br>
            <a:r>
              <a:rPr lang="en-US" sz="4800" dirty="0"/>
              <a:t>Decision Process?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AA970-BDC8-DC49-B724-8370AA3691A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AE090-4E6A-5944-B122-17E6B6D8FA1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DDBDE-960A-104D-8A5B-6257DACA78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04CCD1-3610-C940-838F-0FBB53198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52" y="5905881"/>
            <a:ext cx="227568" cy="345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9CF3EF-8C72-BA4D-8506-7C0259090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20" y="5905881"/>
            <a:ext cx="227568" cy="345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5B2FD-C9DC-A74C-81C3-FB5B0B2EA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89" y="5905881"/>
            <a:ext cx="227568" cy="345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B19B7A-0A31-B947-B6AE-292CDBFC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57" y="5905881"/>
            <a:ext cx="227568" cy="345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08D198-572A-974D-8480-78C6A6B7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825" y="5905881"/>
            <a:ext cx="227568" cy="345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9F69BD-E9FD-474C-8331-C8556ACA8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94" y="5905881"/>
            <a:ext cx="227568" cy="3457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0627EE-3D11-3D4C-B69C-426C581C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62" y="5905881"/>
            <a:ext cx="227568" cy="345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F0C4A8-7CF9-4D43-A524-107DE8F1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31" y="5905881"/>
            <a:ext cx="227568" cy="3457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963500-4B1C-2F4C-B9E0-7CD537116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99" y="5905881"/>
            <a:ext cx="227568" cy="3457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692A39-6A2B-0440-AFE6-FE0F8F86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667" y="5905881"/>
            <a:ext cx="227568" cy="3457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14C7F8-A342-C74E-BAD9-C47A1E65B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236" y="5905881"/>
            <a:ext cx="227568" cy="3457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51B04D-D5D9-4C43-B4F7-83611917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04" y="5905881"/>
            <a:ext cx="227568" cy="3457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7EFB94-5F81-0A4E-8CFE-57822CF24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372" y="5905881"/>
            <a:ext cx="227568" cy="3457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F05B47-98C5-F044-B4C0-48A465D6C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941" y="5905881"/>
            <a:ext cx="227568" cy="3457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E4A341-1607-5142-B31A-E6070E587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509" y="5905881"/>
            <a:ext cx="227568" cy="3457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186E53-2379-B34D-A1D5-D17B1D5C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077" y="5905881"/>
            <a:ext cx="227568" cy="3457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AA5383-052E-0244-99C8-8022E7324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646" y="5905881"/>
            <a:ext cx="227568" cy="3457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505BBC-1605-9F4B-9F2C-6DA86D21A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214" y="5905881"/>
            <a:ext cx="227568" cy="3457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7A1C76-F87C-CD49-966C-C567CF7B2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782" y="5905881"/>
            <a:ext cx="227568" cy="3457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7B777D-63FA-1E46-B3ED-20DAAEE7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51" y="5905881"/>
            <a:ext cx="227568" cy="3457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0EA9F5F-09E7-EA4C-9C6A-1FD75A020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919" y="5905881"/>
            <a:ext cx="227568" cy="3457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0E0B35F-B2FB-3445-BA5B-7A9A28F0A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488" y="5905881"/>
            <a:ext cx="227568" cy="3457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C369729-657E-D240-8D57-1E0F6530B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056" y="5905881"/>
            <a:ext cx="227568" cy="3457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B61C942-DAA4-5545-973D-AC6F88A5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624" y="5905881"/>
            <a:ext cx="227568" cy="3457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FBC870-9DA1-0149-8CF0-84C627251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193" y="5905881"/>
            <a:ext cx="227568" cy="34576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C8E77B-414A-1C48-91FE-DDA4A8B7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761" y="5905881"/>
            <a:ext cx="227568" cy="3457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164B57-38C6-F64B-BF9C-BA5240C6F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29" y="5905881"/>
            <a:ext cx="227568" cy="3457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52033DD-2A9C-7A46-8223-4F41FA94D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98" y="5905881"/>
            <a:ext cx="227568" cy="3457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4ACDA4A-32FE-F545-AB64-212DE720F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466" y="5905881"/>
            <a:ext cx="227568" cy="3457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B1ADA9D-5E52-8747-AB75-CDBBEFCC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034" y="5905881"/>
            <a:ext cx="227568" cy="34576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34D733-3C4B-1149-922A-2C001B40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603" y="5905881"/>
            <a:ext cx="227568" cy="3457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87FF300-794C-804B-9AF1-0BD5AFA00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171" y="5905881"/>
            <a:ext cx="227568" cy="34576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B853BE-9910-F945-BD3A-5008F4D2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40" y="5905881"/>
            <a:ext cx="227568" cy="34576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999FB9-B45C-3742-8C50-9F5C89A00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308" y="5905881"/>
            <a:ext cx="227568" cy="3457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D82FBE7-F3FE-5A40-A049-3CADDB63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76" y="5905881"/>
            <a:ext cx="227568" cy="3457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B49C20B-970E-AF41-BC9D-3F3D635B3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445" y="5905881"/>
            <a:ext cx="227568" cy="345763"/>
          </a:xfrm>
          <a:prstGeom prst="rect">
            <a:avLst/>
          </a:prstGeom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BD33B7DA-9B61-4C4E-819F-F852B20E5D0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582" y="4736819"/>
            <a:ext cx="438913" cy="271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33E731-5628-DE4B-A936-7CA22F2D7DDF}"/>
              </a:ext>
            </a:extLst>
          </p:cNvPr>
          <p:cNvCxnSpPr>
            <a:cxnSpLocks/>
            <a:stCxn id="42" idx="2"/>
            <a:endCxn id="6" idx="0"/>
          </p:cNvCxnSpPr>
          <p:nvPr/>
        </p:nvCxnSpPr>
        <p:spPr bwMode="auto">
          <a:xfrm flipH="1">
            <a:off x="624337" y="5008160"/>
            <a:ext cx="910702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5B6A9B6-3342-0F4D-98CB-8F305055F31B}"/>
              </a:ext>
            </a:extLst>
          </p:cNvPr>
          <p:cNvCxnSpPr>
            <a:cxnSpLocks/>
            <a:stCxn id="42" idx="2"/>
            <a:endCxn id="7" idx="0"/>
          </p:cNvCxnSpPr>
          <p:nvPr/>
        </p:nvCxnSpPr>
        <p:spPr bwMode="auto">
          <a:xfrm flipH="1">
            <a:off x="851905" y="5008160"/>
            <a:ext cx="683134" cy="897721"/>
          </a:xfrm>
          <a:prstGeom prst="line">
            <a:avLst/>
          </a:prstGeom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506B74D-33A8-6445-B412-1E031997257D}"/>
              </a:ext>
            </a:extLst>
          </p:cNvPr>
          <p:cNvCxnSpPr>
            <a:cxnSpLocks/>
          </p:cNvCxnSpPr>
          <p:nvPr/>
        </p:nvCxnSpPr>
        <p:spPr bwMode="auto">
          <a:xfrm flipH="1">
            <a:off x="851904" y="5002874"/>
            <a:ext cx="683134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CF37863-A92C-2746-951C-19538CD4A228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 flipH="1">
            <a:off x="1071362" y="5008160"/>
            <a:ext cx="463677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E86B75-1930-AF45-8984-11269DC29F96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 flipH="1">
            <a:off x="1307990" y="5008160"/>
            <a:ext cx="227049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75A8F51-623A-3546-871B-56FA409824B2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 flipH="1">
            <a:off x="1511445" y="5008160"/>
            <a:ext cx="23593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F23F44C-25DA-A24A-A7BF-C70069156F4C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1535039" y="5008160"/>
            <a:ext cx="215342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1C66DCB-73C9-6043-8936-F680F7775027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1535039" y="5008160"/>
            <a:ext cx="437302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57097F4-512E-D340-B0B8-A9D68369A883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1535039" y="5008160"/>
            <a:ext cx="708464" cy="91064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07DDE46-6CE7-854C-AC39-B0010EAD65FD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1535039" y="5008160"/>
            <a:ext cx="928503" cy="89958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3" name="Picture 2">
            <a:extLst>
              <a:ext uri="{FF2B5EF4-FFF2-40B4-BE49-F238E27FC236}">
                <a16:creationId xmlns:a16="http://schemas.microsoft.com/office/drawing/2014/main" id="{8700DF2A-EDE3-3C46-8AB1-DEF13B001A6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054" y="4716690"/>
            <a:ext cx="438913" cy="271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221CB91-AE41-0049-87FC-F0A078556B90}"/>
              </a:ext>
            </a:extLst>
          </p:cNvPr>
          <p:cNvCxnSpPr>
            <a:cxnSpLocks/>
            <a:stCxn id="53" idx="2"/>
            <a:endCxn id="15" idx="0"/>
          </p:cNvCxnSpPr>
          <p:nvPr/>
        </p:nvCxnSpPr>
        <p:spPr bwMode="auto">
          <a:xfrm flipH="1">
            <a:off x="2672452" y="4988031"/>
            <a:ext cx="972059" cy="91785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9349C6-85EB-3C48-BFE0-C192C6FB3093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 flipH="1">
            <a:off x="2961377" y="4988031"/>
            <a:ext cx="683134" cy="897721"/>
          </a:xfrm>
          <a:prstGeom prst="line">
            <a:avLst/>
          </a:prstGeom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1FCB0AC-DE6E-624C-A619-198B742C552D}"/>
              </a:ext>
            </a:extLst>
          </p:cNvPr>
          <p:cNvCxnSpPr>
            <a:cxnSpLocks/>
            <a:endCxn id="16" idx="0"/>
          </p:cNvCxnSpPr>
          <p:nvPr/>
        </p:nvCxnSpPr>
        <p:spPr bwMode="auto">
          <a:xfrm flipH="1">
            <a:off x="2900020" y="4982801"/>
            <a:ext cx="711644" cy="92308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DBA36F5-1723-424F-A194-559280C239B0}"/>
              </a:ext>
            </a:extLst>
          </p:cNvPr>
          <p:cNvCxnSpPr>
            <a:cxnSpLocks/>
            <a:stCxn id="53" idx="2"/>
            <a:endCxn id="17" idx="0"/>
          </p:cNvCxnSpPr>
          <p:nvPr/>
        </p:nvCxnSpPr>
        <p:spPr bwMode="auto">
          <a:xfrm flipH="1">
            <a:off x="3127589" y="4988031"/>
            <a:ext cx="516922" cy="91785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B6A5AF-5C34-8642-B3A2-77E11ECF1540}"/>
              </a:ext>
            </a:extLst>
          </p:cNvPr>
          <p:cNvCxnSpPr>
            <a:cxnSpLocks/>
            <a:stCxn id="53" idx="2"/>
            <a:endCxn id="18" idx="0"/>
          </p:cNvCxnSpPr>
          <p:nvPr/>
        </p:nvCxnSpPr>
        <p:spPr bwMode="auto">
          <a:xfrm flipH="1">
            <a:off x="3355157" y="4988031"/>
            <a:ext cx="289354" cy="91785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E357DC-CBD6-AA44-A271-9338EC18E693}"/>
              </a:ext>
            </a:extLst>
          </p:cNvPr>
          <p:cNvCxnSpPr>
            <a:cxnSpLocks/>
            <a:stCxn id="53" idx="2"/>
            <a:endCxn id="19" idx="0"/>
          </p:cNvCxnSpPr>
          <p:nvPr/>
        </p:nvCxnSpPr>
        <p:spPr bwMode="auto">
          <a:xfrm flipH="1">
            <a:off x="3582725" y="4988031"/>
            <a:ext cx="61786" cy="91785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8BCAA02-29D1-5A43-A569-99779298344F}"/>
              </a:ext>
            </a:extLst>
          </p:cNvPr>
          <p:cNvCxnSpPr>
            <a:cxnSpLocks/>
            <a:stCxn id="53" idx="2"/>
            <a:endCxn id="20" idx="0"/>
          </p:cNvCxnSpPr>
          <p:nvPr/>
        </p:nvCxnSpPr>
        <p:spPr bwMode="auto">
          <a:xfrm>
            <a:off x="3644511" y="4988031"/>
            <a:ext cx="165783" cy="91785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D285830-0B78-1545-9079-116568728290}"/>
              </a:ext>
            </a:extLst>
          </p:cNvPr>
          <p:cNvCxnSpPr>
            <a:cxnSpLocks/>
            <a:stCxn id="53" idx="2"/>
            <a:endCxn id="21" idx="0"/>
          </p:cNvCxnSpPr>
          <p:nvPr/>
        </p:nvCxnSpPr>
        <p:spPr bwMode="auto">
          <a:xfrm>
            <a:off x="3644511" y="4988031"/>
            <a:ext cx="393351" cy="91785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90BC7F6-FBFF-4045-940A-B2263778EE18}"/>
              </a:ext>
            </a:extLst>
          </p:cNvPr>
          <p:cNvCxnSpPr>
            <a:cxnSpLocks/>
            <a:stCxn id="53" idx="2"/>
            <a:endCxn id="22" idx="0"/>
          </p:cNvCxnSpPr>
          <p:nvPr/>
        </p:nvCxnSpPr>
        <p:spPr bwMode="auto">
          <a:xfrm>
            <a:off x="3644511" y="4988031"/>
            <a:ext cx="620920" cy="91785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F4562DA-2BD0-9046-ACE3-A1EF4149E104}"/>
              </a:ext>
            </a:extLst>
          </p:cNvPr>
          <p:cNvCxnSpPr>
            <a:cxnSpLocks/>
            <a:stCxn id="53" idx="2"/>
            <a:endCxn id="23" idx="0"/>
          </p:cNvCxnSpPr>
          <p:nvPr/>
        </p:nvCxnSpPr>
        <p:spPr bwMode="auto">
          <a:xfrm>
            <a:off x="3644511" y="4988031"/>
            <a:ext cx="848488" cy="91785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04E2ED3F-303F-664E-BBE2-0BBE1D9A2DD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745" y="4727119"/>
            <a:ext cx="438913" cy="271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C36B5AC-4ABF-464D-8ED5-5DA04DCECDF0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 flipH="1">
            <a:off x="4736500" y="4998460"/>
            <a:ext cx="910702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1AE1E14-57FF-864D-94BE-886273661F4F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 flipH="1">
            <a:off x="4964068" y="4998460"/>
            <a:ext cx="683134" cy="897721"/>
          </a:xfrm>
          <a:prstGeom prst="line">
            <a:avLst/>
          </a:prstGeom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A1D7E49-47F8-6849-BDEF-A237452CCA2C}"/>
              </a:ext>
            </a:extLst>
          </p:cNvPr>
          <p:cNvCxnSpPr>
            <a:cxnSpLocks/>
            <a:endCxn id="25" idx="0"/>
          </p:cNvCxnSpPr>
          <p:nvPr/>
        </p:nvCxnSpPr>
        <p:spPr bwMode="auto">
          <a:xfrm flipH="1">
            <a:off x="4948136" y="4993174"/>
            <a:ext cx="699066" cy="91270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C75C6A7-1444-A34E-B416-69039579F7BC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 flipH="1">
            <a:off x="5183525" y="4998460"/>
            <a:ext cx="463677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CA95FF5-0A54-F34A-9370-AC594003A8CE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 flipH="1">
            <a:off x="5420153" y="4998460"/>
            <a:ext cx="227049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5968005-2B81-BD43-B1F3-B4D90C91123A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 flipH="1">
            <a:off x="5623608" y="4998460"/>
            <a:ext cx="23593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AE9E67B-2863-8644-B72F-E65DF03BA255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>
            <a:off x="5647202" y="4998460"/>
            <a:ext cx="215342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BF2D9EE-3514-5449-A286-DA96488C6ABE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>
            <a:off x="5647202" y="4998460"/>
            <a:ext cx="437302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D305902-58F2-F049-B57C-07FC1E1C55CB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>
            <a:off x="5647202" y="4998460"/>
            <a:ext cx="708464" cy="91064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80FDDA6-00B4-3144-B79B-A3858B43A835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>
            <a:off x="5647202" y="4998460"/>
            <a:ext cx="928503" cy="89958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5" name="Picture 2">
            <a:extLst>
              <a:ext uri="{FF2B5EF4-FFF2-40B4-BE49-F238E27FC236}">
                <a16:creationId xmlns:a16="http://schemas.microsoft.com/office/drawing/2014/main" id="{EFCACAF7-6078-594E-B9A2-3A55E67E9BB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282" y="4737491"/>
            <a:ext cx="438913" cy="271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A30BE5A-02D6-A347-9824-FD8E5DBAE763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 flipH="1">
            <a:off x="6772037" y="5008833"/>
            <a:ext cx="910702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733BF80-2ECA-0749-B840-38744628B4ED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 flipH="1">
            <a:off x="6999605" y="5008833"/>
            <a:ext cx="683134" cy="897721"/>
          </a:xfrm>
          <a:prstGeom prst="line">
            <a:avLst/>
          </a:prstGeom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19607D6-2803-BD45-8C7C-A184BA0B86DF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9604" y="5003547"/>
            <a:ext cx="683134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D8EBC20-14E1-AB43-838F-BF83D31D6021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 flipH="1">
            <a:off x="7219062" y="5008833"/>
            <a:ext cx="463677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D622C88-6EB2-564B-9074-D509FA7A5465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 flipH="1">
            <a:off x="7455690" y="5008833"/>
            <a:ext cx="227049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CEF8109-3828-6B4D-9D63-F599973C5B33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 flipH="1">
            <a:off x="7659146" y="5008833"/>
            <a:ext cx="23593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607EBB2-AD97-4F48-BE46-9F98B7DF5BB8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>
            <a:off x="7682739" y="5008833"/>
            <a:ext cx="215342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C2C4C1A-A67D-9F45-8353-385DC166A095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>
            <a:off x="7682739" y="5008833"/>
            <a:ext cx="437302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659EEB8-6F2A-0A4F-9215-A2629C2ED0A5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>
            <a:off x="7682739" y="5008833"/>
            <a:ext cx="708464" cy="91064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C254E93-528F-F941-99E4-1F2D11551ADE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>
            <a:off x="7682739" y="5008833"/>
            <a:ext cx="928503" cy="89958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522E9EF-ABB1-A240-97AA-BC993E006167}"/>
              </a:ext>
            </a:extLst>
          </p:cNvPr>
          <p:cNvCxnSpPr>
            <a:cxnSpLocks/>
            <a:stCxn id="42" idx="2"/>
            <a:endCxn id="15" idx="0"/>
          </p:cNvCxnSpPr>
          <p:nvPr/>
        </p:nvCxnSpPr>
        <p:spPr bwMode="auto">
          <a:xfrm>
            <a:off x="1535039" y="5008160"/>
            <a:ext cx="1137413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2E9D233-A9C2-E449-A3FD-10BCD8711FAC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1535039" y="5008160"/>
            <a:ext cx="1378718" cy="91064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08C6FDB-CA3C-5040-937C-09D6DF86B603}"/>
              </a:ext>
            </a:extLst>
          </p:cNvPr>
          <p:cNvCxnSpPr>
            <a:cxnSpLocks/>
            <a:stCxn id="42" idx="2"/>
            <a:endCxn id="17" idx="0"/>
          </p:cNvCxnSpPr>
          <p:nvPr/>
        </p:nvCxnSpPr>
        <p:spPr bwMode="auto">
          <a:xfrm>
            <a:off x="1535039" y="5008160"/>
            <a:ext cx="1592550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0125E26-B871-3147-A70A-9E25407C200B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1535039" y="5008160"/>
            <a:ext cx="1814487" cy="89022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15A9B1E-26CE-A74D-8918-E48BE52167C7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1535039" y="5008160"/>
            <a:ext cx="2028804" cy="88411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C160FF5-EDB4-124B-AA54-B1D1D0CA6E5A}"/>
              </a:ext>
            </a:extLst>
          </p:cNvPr>
          <p:cNvCxnSpPr>
            <a:cxnSpLocks/>
            <a:stCxn id="42" idx="2"/>
            <a:endCxn id="20" idx="0"/>
          </p:cNvCxnSpPr>
          <p:nvPr/>
        </p:nvCxnSpPr>
        <p:spPr bwMode="auto">
          <a:xfrm>
            <a:off x="1535039" y="5008160"/>
            <a:ext cx="2275255" cy="8977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350F69B-2661-124B-B4FF-C9C38EBCBA6A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1535039" y="5008160"/>
            <a:ext cx="2510575" cy="89310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4E0192A-0E30-084C-B9E2-4897440EA47C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1535039" y="5008160"/>
            <a:ext cx="2751985" cy="90189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5D9552E-B498-E64C-B2A0-8F5BA87B0364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>
            <a:off x="1535039" y="5008160"/>
            <a:ext cx="2982900" cy="90189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E7D29FD-679F-B34A-8249-E3790AECDED8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 flipH="1">
            <a:off x="2495378" y="4988031"/>
            <a:ext cx="1149133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8C679FD-1B90-E742-BB96-E1E43309A40E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 flipH="1">
            <a:off x="2253968" y="4988031"/>
            <a:ext cx="1390543" cy="93974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E080743-7FF9-2847-956D-A221674351CA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 flipH="1">
            <a:off x="2028302" y="4988031"/>
            <a:ext cx="1616209" cy="93096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E96E4D2-29E9-1D40-967B-7E185BEB205B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 flipH="1">
            <a:off x="1797389" y="4988031"/>
            <a:ext cx="1847122" cy="92657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04F9050-5147-574D-9DB5-3C9A2ECAF7E2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 flipH="1">
            <a:off x="1571723" y="4988031"/>
            <a:ext cx="2072788" cy="93096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11089DA-57F2-9D43-9A56-AA1FC4DBAF87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 flipH="1">
            <a:off x="1325065" y="4988031"/>
            <a:ext cx="2319446" cy="93535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8958223-F30E-FF44-8A2F-4995DD7C3FB9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 flipH="1">
            <a:off x="1115144" y="4988031"/>
            <a:ext cx="2529367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D1C46AD-6736-4A42-AA2F-E15FA987083B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 flipH="1">
            <a:off x="894726" y="4988031"/>
            <a:ext cx="2749785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23E9CBC-0C53-CC48-80C8-91AED03341F2}"/>
              </a:ext>
            </a:extLst>
          </p:cNvPr>
          <p:cNvCxnSpPr>
            <a:cxnSpLocks/>
            <a:stCxn id="53" idx="2"/>
          </p:cNvCxnSpPr>
          <p:nvPr/>
        </p:nvCxnSpPr>
        <p:spPr bwMode="auto">
          <a:xfrm flipH="1">
            <a:off x="663812" y="4988031"/>
            <a:ext cx="2980699" cy="91779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8B156E1-3DEB-1A40-BC9D-D88EB11E152C}"/>
              </a:ext>
            </a:extLst>
          </p:cNvPr>
          <p:cNvCxnSpPr>
            <a:cxnSpLocks/>
          </p:cNvCxnSpPr>
          <p:nvPr/>
        </p:nvCxnSpPr>
        <p:spPr bwMode="auto">
          <a:xfrm flipH="1">
            <a:off x="4504543" y="4990674"/>
            <a:ext cx="1149133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20B3CBC-E2B0-5041-B63B-6C4DB9D594D2}"/>
              </a:ext>
            </a:extLst>
          </p:cNvPr>
          <p:cNvCxnSpPr>
            <a:cxnSpLocks/>
          </p:cNvCxnSpPr>
          <p:nvPr/>
        </p:nvCxnSpPr>
        <p:spPr bwMode="auto">
          <a:xfrm flipH="1">
            <a:off x="4263132" y="4990674"/>
            <a:ext cx="1390543" cy="93974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EFFF7ED-1A4B-FC4E-B33D-8D0FEA3D4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4037467" y="4990674"/>
            <a:ext cx="1616209" cy="93096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6DBA197-07C4-BC4C-81BC-5CD36DCA3F12}"/>
              </a:ext>
            </a:extLst>
          </p:cNvPr>
          <p:cNvCxnSpPr>
            <a:cxnSpLocks/>
          </p:cNvCxnSpPr>
          <p:nvPr/>
        </p:nvCxnSpPr>
        <p:spPr bwMode="auto">
          <a:xfrm flipH="1">
            <a:off x="3806553" y="4990674"/>
            <a:ext cx="1847122" cy="92657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B4C03E-E5BD-C34C-AAE8-C3EBD0C8F6A3}"/>
              </a:ext>
            </a:extLst>
          </p:cNvPr>
          <p:cNvCxnSpPr>
            <a:cxnSpLocks/>
          </p:cNvCxnSpPr>
          <p:nvPr/>
        </p:nvCxnSpPr>
        <p:spPr bwMode="auto">
          <a:xfrm flipH="1">
            <a:off x="3580888" y="4990674"/>
            <a:ext cx="2072788" cy="93096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933B72B-B3BA-2A44-807C-BCFBEF6455C6}"/>
              </a:ext>
            </a:extLst>
          </p:cNvPr>
          <p:cNvCxnSpPr>
            <a:cxnSpLocks/>
          </p:cNvCxnSpPr>
          <p:nvPr/>
        </p:nvCxnSpPr>
        <p:spPr bwMode="auto">
          <a:xfrm flipH="1">
            <a:off x="3334229" y="4990674"/>
            <a:ext cx="2319446" cy="93535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856520DB-86EC-0843-8281-B007670BB0F2}"/>
              </a:ext>
            </a:extLst>
          </p:cNvPr>
          <p:cNvCxnSpPr>
            <a:cxnSpLocks/>
          </p:cNvCxnSpPr>
          <p:nvPr/>
        </p:nvCxnSpPr>
        <p:spPr bwMode="auto">
          <a:xfrm flipH="1">
            <a:off x="3124308" y="4990674"/>
            <a:ext cx="2529367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41F3762-3528-3741-8A55-2B980E1782AA}"/>
              </a:ext>
            </a:extLst>
          </p:cNvPr>
          <p:cNvCxnSpPr>
            <a:cxnSpLocks/>
          </p:cNvCxnSpPr>
          <p:nvPr/>
        </p:nvCxnSpPr>
        <p:spPr bwMode="auto">
          <a:xfrm flipH="1">
            <a:off x="2903890" y="4990674"/>
            <a:ext cx="2749785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97A9AFC-31F6-F24D-941E-D7B21EDE6DF9}"/>
              </a:ext>
            </a:extLst>
          </p:cNvPr>
          <p:cNvCxnSpPr>
            <a:cxnSpLocks/>
          </p:cNvCxnSpPr>
          <p:nvPr/>
        </p:nvCxnSpPr>
        <p:spPr bwMode="auto">
          <a:xfrm flipH="1">
            <a:off x="2672977" y="4990674"/>
            <a:ext cx="2980699" cy="91779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6863BEE-9060-E84E-AE2C-A2E3513E63E4}"/>
              </a:ext>
            </a:extLst>
          </p:cNvPr>
          <p:cNvCxnSpPr>
            <a:cxnSpLocks/>
          </p:cNvCxnSpPr>
          <p:nvPr/>
        </p:nvCxnSpPr>
        <p:spPr bwMode="auto">
          <a:xfrm flipH="1">
            <a:off x="6528004" y="5024279"/>
            <a:ext cx="1149133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F0388DF-1D79-094D-9D5D-DA852109831E}"/>
              </a:ext>
            </a:extLst>
          </p:cNvPr>
          <p:cNvCxnSpPr>
            <a:cxnSpLocks/>
          </p:cNvCxnSpPr>
          <p:nvPr/>
        </p:nvCxnSpPr>
        <p:spPr bwMode="auto">
          <a:xfrm flipH="1">
            <a:off x="6286593" y="5024279"/>
            <a:ext cx="1390543" cy="93974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F0C0A65-0097-9A4E-BB10-EC3A25F5A229}"/>
              </a:ext>
            </a:extLst>
          </p:cNvPr>
          <p:cNvCxnSpPr>
            <a:cxnSpLocks/>
          </p:cNvCxnSpPr>
          <p:nvPr/>
        </p:nvCxnSpPr>
        <p:spPr bwMode="auto">
          <a:xfrm flipH="1">
            <a:off x="6060927" y="5024279"/>
            <a:ext cx="1616209" cy="93096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9B7BFAF-11B1-6349-ACDA-F90A2C6A3801}"/>
              </a:ext>
            </a:extLst>
          </p:cNvPr>
          <p:cNvCxnSpPr>
            <a:cxnSpLocks/>
          </p:cNvCxnSpPr>
          <p:nvPr/>
        </p:nvCxnSpPr>
        <p:spPr bwMode="auto">
          <a:xfrm flipH="1">
            <a:off x="5830014" y="5024279"/>
            <a:ext cx="1847122" cy="92657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84C3BE6-9D58-9741-AF7B-684A8F0E01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604348" y="5024279"/>
            <a:ext cx="2072788" cy="93096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7665367B-7244-7F49-A67F-001ACBF3DC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357690" y="5024279"/>
            <a:ext cx="2319446" cy="93535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A6AAD5B-7156-1E4A-94D5-81483854E5AA}"/>
              </a:ext>
            </a:extLst>
          </p:cNvPr>
          <p:cNvCxnSpPr>
            <a:cxnSpLocks/>
          </p:cNvCxnSpPr>
          <p:nvPr/>
        </p:nvCxnSpPr>
        <p:spPr bwMode="auto">
          <a:xfrm flipH="1">
            <a:off x="5147769" y="5024279"/>
            <a:ext cx="2529367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21165BC-06CE-D94E-A828-191CD9A38E78}"/>
              </a:ext>
            </a:extLst>
          </p:cNvPr>
          <p:cNvCxnSpPr>
            <a:cxnSpLocks/>
          </p:cNvCxnSpPr>
          <p:nvPr/>
        </p:nvCxnSpPr>
        <p:spPr bwMode="auto">
          <a:xfrm flipH="1">
            <a:off x="4927351" y="5024279"/>
            <a:ext cx="2749785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07531A6-5682-AA49-8A9F-35F5EC9B58FB}"/>
              </a:ext>
            </a:extLst>
          </p:cNvPr>
          <p:cNvCxnSpPr>
            <a:cxnSpLocks/>
          </p:cNvCxnSpPr>
          <p:nvPr/>
        </p:nvCxnSpPr>
        <p:spPr bwMode="auto">
          <a:xfrm flipH="1">
            <a:off x="4696437" y="5024279"/>
            <a:ext cx="2980699" cy="91779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964FD33-0BB3-3F47-B80C-C84D208D15C7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618294" y="4986282"/>
            <a:ext cx="1149133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B4A31D9-9005-4F45-A057-132A182E58D0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618294" y="4986282"/>
            <a:ext cx="1390543" cy="93974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CEAAA2A-1ECA-CA41-AD3A-9A524BC1A9D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618294" y="4986282"/>
            <a:ext cx="1616209" cy="93096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E12BAA6-607A-6C49-8716-799FFAE268AA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618294" y="4986282"/>
            <a:ext cx="1847122" cy="92657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24F9EEF-279F-0C47-A28E-B75D7C0DF53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618294" y="4986282"/>
            <a:ext cx="2072788" cy="93096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1DE9C32-991E-A747-8995-2B651B284D1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618294" y="4986282"/>
            <a:ext cx="2319446" cy="93535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AFFE1911-760E-8A47-BA84-1229D63977D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618294" y="4986282"/>
            <a:ext cx="2529367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2007F5C-5794-FA44-B4CD-7C49093C67BE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618294" y="4986282"/>
            <a:ext cx="2749785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2543A7F-04F0-9848-B393-A70586A726A9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618294" y="4986282"/>
            <a:ext cx="2980699" cy="91779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A1BB8B5-B212-8E47-A294-7993316BBD03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642238" y="4989243"/>
            <a:ext cx="1149133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60EE02DB-893E-DF44-B3E7-C05F5A66E5F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642238" y="4989243"/>
            <a:ext cx="1390543" cy="93974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B6B181C-4543-BB40-AA6A-1ABC1A6B4E9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642238" y="4989243"/>
            <a:ext cx="1616209" cy="93096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11E65058-C9B1-6245-8A9E-E4BB0F4B315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642238" y="4989243"/>
            <a:ext cx="1847122" cy="92657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011B7B0-A6DF-6747-A1F1-BA3EDD58E4DD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642238" y="4989243"/>
            <a:ext cx="2072788" cy="93096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4320C71E-B223-0D43-B0DA-5EB8DC642A83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642238" y="4989243"/>
            <a:ext cx="2319446" cy="93535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15BB2C2-959D-3448-9673-B3412BACC17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642238" y="4989243"/>
            <a:ext cx="2529367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73DEBDC-B0B2-4A42-8630-5BBD584C99C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642238" y="4989243"/>
            <a:ext cx="2749785" cy="9265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F659E0E-8715-9E46-AA00-3A80D23EC7E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642238" y="4989243"/>
            <a:ext cx="2980699" cy="91779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40" name="Picture 2">
            <a:extLst>
              <a:ext uri="{FF2B5EF4-FFF2-40B4-BE49-F238E27FC236}">
                <a16:creationId xmlns:a16="http://schemas.microsoft.com/office/drawing/2014/main" id="{2A5F1657-BF2B-954E-ACEF-9EDD82DB0C0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327" y="3615527"/>
            <a:ext cx="438913" cy="271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1" name="Picture 2">
            <a:extLst>
              <a:ext uri="{FF2B5EF4-FFF2-40B4-BE49-F238E27FC236}">
                <a16:creationId xmlns:a16="http://schemas.microsoft.com/office/drawing/2014/main" id="{C66DE2FE-3CC9-7C44-8F2B-00E47979919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705" y="3620029"/>
            <a:ext cx="438913" cy="271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75CB221E-E84B-374F-9A57-7E7136A3E8A4}"/>
              </a:ext>
            </a:extLst>
          </p:cNvPr>
          <p:cNvCxnSpPr>
            <a:stCxn id="140" idx="2"/>
            <a:endCxn id="42" idx="0"/>
          </p:cNvCxnSpPr>
          <p:nvPr/>
        </p:nvCxnSpPr>
        <p:spPr bwMode="auto">
          <a:xfrm flipH="1">
            <a:off x="1535039" y="3886869"/>
            <a:ext cx="1194745" cy="84995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CDE9ECE-FD89-7E4E-B8F5-7C13FDC3B183}"/>
              </a:ext>
            </a:extLst>
          </p:cNvPr>
          <p:cNvCxnSpPr/>
          <p:nvPr/>
        </p:nvCxnSpPr>
        <p:spPr bwMode="auto">
          <a:xfrm flipH="1">
            <a:off x="5647201" y="3857268"/>
            <a:ext cx="1175620" cy="86545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BD506B3-1189-1C45-A2A5-CD54D8445876}"/>
              </a:ext>
            </a:extLst>
          </p:cNvPr>
          <p:cNvCxnSpPr>
            <a:cxnSpLocks/>
            <a:stCxn id="140" idx="2"/>
          </p:cNvCxnSpPr>
          <p:nvPr/>
        </p:nvCxnSpPr>
        <p:spPr bwMode="auto">
          <a:xfrm>
            <a:off x="2729783" y="3886869"/>
            <a:ext cx="920912" cy="83552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C553ED4-2FC3-1040-88C2-00CB0FF27DF3}"/>
              </a:ext>
            </a:extLst>
          </p:cNvPr>
          <p:cNvCxnSpPr>
            <a:cxnSpLocks/>
            <a:stCxn id="140" idx="2"/>
          </p:cNvCxnSpPr>
          <p:nvPr/>
        </p:nvCxnSpPr>
        <p:spPr bwMode="auto">
          <a:xfrm>
            <a:off x="2729783" y="3886869"/>
            <a:ext cx="2935031" cy="86134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099267DC-FFA3-AD4E-9B9B-65A44F4258BF}"/>
              </a:ext>
            </a:extLst>
          </p:cNvPr>
          <p:cNvCxnSpPr>
            <a:cxnSpLocks/>
            <a:stCxn id="140" idx="2"/>
          </p:cNvCxnSpPr>
          <p:nvPr/>
        </p:nvCxnSpPr>
        <p:spPr bwMode="auto">
          <a:xfrm>
            <a:off x="2729783" y="3886869"/>
            <a:ext cx="4919318" cy="86134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AED253C-7C04-E644-8975-521B4E51A36F}"/>
              </a:ext>
            </a:extLst>
          </p:cNvPr>
          <p:cNvCxnSpPr>
            <a:cxnSpLocks/>
            <a:stCxn id="141" idx="2"/>
          </p:cNvCxnSpPr>
          <p:nvPr/>
        </p:nvCxnSpPr>
        <p:spPr bwMode="auto">
          <a:xfrm>
            <a:off x="6795162" y="3891371"/>
            <a:ext cx="864904" cy="84193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B7855CF3-C499-9140-B9C2-83F24A814025}"/>
              </a:ext>
            </a:extLst>
          </p:cNvPr>
          <p:cNvCxnSpPr>
            <a:cxnSpLocks/>
            <a:endCxn id="53" idx="0"/>
          </p:cNvCxnSpPr>
          <p:nvPr/>
        </p:nvCxnSpPr>
        <p:spPr bwMode="auto">
          <a:xfrm flipH="1">
            <a:off x="3644511" y="3885184"/>
            <a:ext cx="3161527" cy="83150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BF3FA45-5D0C-2E49-B9A5-B629C6F64D88}"/>
              </a:ext>
            </a:extLst>
          </p:cNvPr>
          <p:cNvCxnSpPr>
            <a:cxnSpLocks/>
            <a:stCxn id="141" idx="2"/>
          </p:cNvCxnSpPr>
          <p:nvPr/>
        </p:nvCxnSpPr>
        <p:spPr bwMode="auto">
          <a:xfrm flipH="1">
            <a:off x="1544217" y="3891371"/>
            <a:ext cx="5250944" cy="84083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0" name="Group 18">
            <a:extLst>
              <a:ext uri="{FF2B5EF4-FFF2-40B4-BE49-F238E27FC236}">
                <a16:creationId xmlns:a16="http://schemas.microsoft.com/office/drawing/2014/main" id="{C29E2AE5-3983-8E4C-8CA5-F4D08FEAEBD8}"/>
              </a:ext>
            </a:extLst>
          </p:cNvPr>
          <p:cNvGrpSpPr>
            <a:grpSpLocks/>
          </p:cNvGrpSpPr>
          <p:nvPr/>
        </p:nvGrpSpPr>
        <p:grpSpPr bwMode="auto">
          <a:xfrm>
            <a:off x="3815340" y="2927750"/>
            <a:ext cx="326464" cy="296032"/>
            <a:chOff x="64" y="40"/>
            <a:chExt cx="561" cy="537"/>
          </a:xfrm>
        </p:grpSpPr>
        <p:grpSp>
          <p:nvGrpSpPr>
            <p:cNvPr id="151" name="Group 7">
              <a:extLst>
                <a:ext uri="{FF2B5EF4-FFF2-40B4-BE49-F238E27FC236}">
                  <a16:creationId xmlns:a16="http://schemas.microsoft.com/office/drawing/2014/main" id="{2FFD4A1E-DFC8-C243-8996-A46665E558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" y="46"/>
              <a:ext cx="555" cy="531"/>
              <a:chOff x="70" y="46"/>
              <a:chExt cx="555" cy="531"/>
            </a:xfrm>
          </p:grpSpPr>
          <p:sp>
            <p:nvSpPr>
              <p:cNvPr id="162" name="Freeform 4">
                <a:extLst>
                  <a:ext uri="{FF2B5EF4-FFF2-40B4-BE49-F238E27FC236}">
                    <a16:creationId xmlns:a16="http://schemas.microsoft.com/office/drawing/2014/main" id="{85031704-CAF5-E74F-ABC2-50577A67D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" y="46"/>
                <a:ext cx="555" cy="55"/>
              </a:xfrm>
              <a:custGeom>
                <a:avLst/>
                <a:gdLst>
                  <a:gd name="T0" fmla="*/ 0 w 555"/>
                  <a:gd name="T1" fmla="*/ 54 h 55"/>
                  <a:gd name="T2" fmla="*/ 62 w 555"/>
                  <a:gd name="T3" fmla="*/ 0 h 55"/>
                  <a:gd name="T4" fmla="*/ 554 w 555"/>
                  <a:gd name="T5" fmla="*/ 0 h 55"/>
                  <a:gd name="T6" fmla="*/ 493 w 555"/>
                  <a:gd name="T7" fmla="*/ 54 h 55"/>
                  <a:gd name="T8" fmla="*/ 0 w 555"/>
                  <a:gd name="T9" fmla="*/ 54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5" h="55">
                    <a:moveTo>
                      <a:pt x="0" y="54"/>
                    </a:moveTo>
                    <a:lnTo>
                      <a:pt x="62" y="0"/>
                    </a:lnTo>
                    <a:lnTo>
                      <a:pt x="554" y="0"/>
                    </a:lnTo>
                    <a:lnTo>
                      <a:pt x="493" y="54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Rectangle 5">
                <a:extLst>
                  <a:ext uri="{FF2B5EF4-FFF2-40B4-BE49-F238E27FC236}">
                    <a16:creationId xmlns:a16="http://schemas.microsoft.com/office/drawing/2014/main" id="{3FB9C599-453C-A84D-B50E-A7986A32C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" y="106"/>
                <a:ext cx="490" cy="47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64" name="Freeform 6">
                <a:extLst>
                  <a:ext uri="{FF2B5EF4-FFF2-40B4-BE49-F238E27FC236}">
                    <a16:creationId xmlns:a16="http://schemas.microsoft.com/office/drawing/2014/main" id="{0D25EF81-4225-404A-843D-87D3826928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" y="46"/>
                <a:ext cx="55" cy="531"/>
              </a:xfrm>
              <a:custGeom>
                <a:avLst/>
                <a:gdLst>
                  <a:gd name="T0" fmla="*/ 0 w 55"/>
                  <a:gd name="T1" fmla="*/ 59 h 531"/>
                  <a:gd name="T2" fmla="*/ 54 w 55"/>
                  <a:gd name="T3" fmla="*/ 0 h 531"/>
                  <a:gd name="T4" fmla="*/ 54 w 55"/>
                  <a:gd name="T5" fmla="*/ 469 h 531"/>
                  <a:gd name="T6" fmla="*/ 0 w 55"/>
                  <a:gd name="T7" fmla="*/ 530 h 531"/>
                  <a:gd name="T8" fmla="*/ 0 w 55"/>
                  <a:gd name="T9" fmla="*/ 59 h 5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31">
                    <a:moveTo>
                      <a:pt x="0" y="59"/>
                    </a:moveTo>
                    <a:lnTo>
                      <a:pt x="54" y="0"/>
                    </a:lnTo>
                    <a:lnTo>
                      <a:pt x="54" y="469"/>
                    </a:lnTo>
                    <a:lnTo>
                      <a:pt x="0" y="530"/>
                    </a:lnTo>
                    <a:lnTo>
                      <a:pt x="0" y="59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2" name="Group 11">
              <a:extLst>
                <a:ext uri="{FF2B5EF4-FFF2-40B4-BE49-F238E27FC236}">
                  <a16:creationId xmlns:a16="http://schemas.microsoft.com/office/drawing/2014/main" id="{27A9BEE5-2AAD-4F44-A7D1-412C23810C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" y="40"/>
              <a:ext cx="555" cy="537"/>
              <a:chOff x="64" y="40"/>
              <a:chExt cx="555" cy="537"/>
            </a:xfrm>
          </p:grpSpPr>
          <p:sp>
            <p:nvSpPr>
              <p:cNvPr id="159" name="Freeform 8">
                <a:extLst>
                  <a:ext uri="{FF2B5EF4-FFF2-40B4-BE49-F238E27FC236}">
                    <a16:creationId xmlns:a16="http://schemas.microsoft.com/office/drawing/2014/main" id="{17CD3B7E-E889-664C-B248-7E3D2A147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" y="40"/>
                <a:ext cx="555" cy="54"/>
              </a:xfrm>
              <a:custGeom>
                <a:avLst/>
                <a:gdLst>
                  <a:gd name="T0" fmla="*/ 0 w 555"/>
                  <a:gd name="T1" fmla="*/ 53 h 54"/>
                  <a:gd name="T2" fmla="*/ 62 w 555"/>
                  <a:gd name="T3" fmla="*/ 0 h 54"/>
                  <a:gd name="T4" fmla="*/ 554 w 555"/>
                  <a:gd name="T5" fmla="*/ 0 h 54"/>
                  <a:gd name="T6" fmla="*/ 493 w 555"/>
                  <a:gd name="T7" fmla="*/ 53 h 54"/>
                  <a:gd name="T8" fmla="*/ 0 w 555"/>
                  <a:gd name="T9" fmla="*/ 53 h 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5" h="54">
                    <a:moveTo>
                      <a:pt x="0" y="53"/>
                    </a:moveTo>
                    <a:lnTo>
                      <a:pt x="62" y="0"/>
                    </a:lnTo>
                    <a:lnTo>
                      <a:pt x="554" y="0"/>
                    </a:lnTo>
                    <a:lnTo>
                      <a:pt x="493" y="53"/>
                    </a:lnTo>
                    <a:lnTo>
                      <a:pt x="0" y="53"/>
                    </a:lnTo>
                  </a:path>
                </a:pathLst>
              </a:custGeom>
              <a:solidFill>
                <a:srgbClr val="558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Rectangle 9">
                <a:extLst>
                  <a:ext uri="{FF2B5EF4-FFF2-40B4-BE49-F238E27FC236}">
                    <a16:creationId xmlns:a16="http://schemas.microsoft.com/office/drawing/2014/main" id="{68EA0A33-9D68-6845-AFE7-640E3DCBE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" y="101"/>
                <a:ext cx="490" cy="475"/>
              </a:xfrm>
              <a:prstGeom prst="rect">
                <a:avLst/>
              </a:prstGeom>
              <a:solidFill>
                <a:srgbClr val="004E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61" name="Freeform 10">
                <a:extLst>
                  <a:ext uri="{FF2B5EF4-FFF2-40B4-BE49-F238E27FC236}">
                    <a16:creationId xmlns:a16="http://schemas.microsoft.com/office/drawing/2014/main" id="{589B3F82-4969-1F43-BE1E-C7CBC1EB0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" y="40"/>
                <a:ext cx="57" cy="537"/>
              </a:xfrm>
              <a:custGeom>
                <a:avLst/>
                <a:gdLst>
                  <a:gd name="T0" fmla="*/ 0 w 57"/>
                  <a:gd name="T1" fmla="*/ 60 h 537"/>
                  <a:gd name="T2" fmla="*/ 56 w 57"/>
                  <a:gd name="T3" fmla="*/ 0 h 537"/>
                  <a:gd name="T4" fmla="*/ 56 w 57"/>
                  <a:gd name="T5" fmla="*/ 475 h 537"/>
                  <a:gd name="T6" fmla="*/ 0 w 57"/>
                  <a:gd name="T7" fmla="*/ 536 h 537"/>
                  <a:gd name="T8" fmla="*/ 0 w 57"/>
                  <a:gd name="T9" fmla="*/ 60 h 5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" h="537">
                    <a:moveTo>
                      <a:pt x="0" y="60"/>
                    </a:moveTo>
                    <a:lnTo>
                      <a:pt x="56" y="0"/>
                    </a:lnTo>
                    <a:lnTo>
                      <a:pt x="56" y="475"/>
                    </a:lnTo>
                    <a:lnTo>
                      <a:pt x="0" y="536"/>
                    </a:lnTo>
                    <a:lnTo>
                      <a:pt x="0" y="60"/>
                    </a:lnTo>
                  </a:path>
                </a:pathLst>
              </a:custGeom>
              <a:solidFill>
                <a:srgbClr val="0034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3" name="Group 17">
              <a:extLst>
                <a:ext uri="{FF2B5EF4-FFF2-40B4-BE49-F238E27FC236}">
                  <a16:creationId xmlns:a16="http://schemas.microsoft.com/office/drawing/2014/main" id="{4CF27750-ED9C-4642-91D7-C314F63994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" y="123"/>
              <a:ext cx="445" cy="442"/>
              <a:chOff x="90" y="123"/>
              <a:chExt cx="445" cy="442"/>
            </a:xfrm>
          </p:grpSpPr>
          <p:sp>
            <p:nvSpPr>
              <p:cNvPr id="154" name="Freeform 12">
                <a:extLst>
                  <a:ext uri="{FF2B5EF4-FFF2-40B4-BE49-F238E27FC236}">
                    <a16:creationId xmlns:a16="http://schemas.microsoft.com/office/drawing/2014/main" id="{D3D0BC08-3C83-4048-A0EE-B087B515AC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" y="123"/>
                <a:ext cx="122" cy="227"/>
              </a:xfrm>
              <a:custGeom>
                <a:avLst/>
                <a:gdLst>
                  <a:gd name="T0" fmla="*/ 43 w 122"/>
                  <a:gd name="T1" fmla="*/ 226 h 227"/>
                  <a:gd name="T2" fmla="*/ 43 w 122"/>
                  <a:gd name="T3" fmla="*/ 77 h 227"/>
                  <a:gd name="T4" fmla="*/ 0 w 122"/>
                  <a:gd name="T5" fmla="*/ 77 h 227"/>
                  <a:gd name="T6" fmla="*/ 61 w 122"/>
                  <a:gd name="T7" fmla="*/ 0 h 227"/>
                  <a:gd name="T8" fmla="*/ 121 w 122"/>
                  <a:gd name="T9" fmla="*/ 77 h 227"/>
                  <a:gd name="T10" fmla="*/ 76 w 122"/>
                  <a:gd name="T11" fmla="*/ 77 h 227"/>
                  <a:gd name="T12" fmla="*/ 76 w 122"/>
                  <a:gd name="T13" fmla="*/ 168 h 227"/>
                  <a:gd name="T14" fmla="*/ 82 w 122"/>
                  <a:gd name="T15" fmla="*/ 168 h 227"/>
                  <a:gd name="T16" fmla="*/ 43 w 122"/>
                  <a:gd name="T17" fmla="*/ 226 h 22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2" h="227">
                    <a:moveTo>
                      <a:pt x="43" y="226"/>
                    </a:moveTo>
                    <a:lnTo>
                      <a:pt x="43" y="77"/>
                    </a:lnTo>
                    <a:lnTo>
                      <a:pt x="0" y="77"/>
                    </a:lnTo>
                    <a:lnTo>
                      <a:pt x="61" y="0"/>
                    </a:lnTo>
                    <a:lnTo>
                      <a:pt x="121" y="77"/>
                    </a:lnTo>
                    <a:lnTo>
                      <a:pt x="76" y="77"/>
                    </a:lnTo>
                    <a:lnTo>
                      <a:pt x="76" y="168"/>
                    </a:lnTo>
                    <a:lnTo>
                      <a:pt x="82" y="168"/>
                    </a:lnTo>
                    <a:lnTo>
                      <a:pt x="43" y="22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3">
                <a:extLst>
                  <a:ext uri="{FF2B5EF4-FFF2-40B4-BE49-F238E27FC236}">
                    <a16:creationId xmlns:a16="http://schemas.microsoft.com/office/drawing/2014/main" id="{C96D7FCB-FDBE-3141-874E-CC8970835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" y="200"/>
                <a:ext cx="232" cy="117"/>
              </a:xfrm>
              <a:custGeom>
                <a:avLst/>
                <a:gdLst>
                  <a:gd name="T0" fmla="*/ 0 w 232"/>
                  <a:gd name="T1" fmla="*/ 41 h 117"/>
                  <a:gd name="T2" fmla="*/ 152 w 232"/>
                  <a:gd name="T3" fmla="*/ 41 h 117"/>
                  <a:gd name="T4" fmla="*/ 152 w 232"/>
                  <a:gd name="T5" fmla="*/ 0 h 117"/>
                  <a:gd name="T6" fmla="*/ 231 w 232"/>
                  <a:gd name="T7" fmla="*/ 58 h 117"/>
                  <a:gd name="T8" fmla="*/ 152 w 232"/>
                  <a:gd name="T9" fmla="*/ 116 h 117"/>
                  <a:gd name="T10" fmla="*/ 152 w 232"/>
                  <a:gd name="T11" fmla="*/ 72 h 117"/>
                  <a:gd name="T12" fmla="*/ 60 w 232"/>
                  <a:gd name="T13" fmla="*/ 72 h 117"/>
                  <a:gd name="T14" fmla="*/ 60 w 232"/>
                  <a:gd name="T15" fmla="*/ 78 h 117"/>
                  <a:gd name="T16" fmla="*/ 0 w 232"/>
                  <a:gd name="T17" fmla="*/ 41 h 1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32" h="117">
                    <a:moveTo>
                      <a:pt x="0" y="41"/>
                    </a:moveTo>
                    <a:lnTo>
                      <a:pt x="152" y="41"/>
                    </a:lnTo>
                    <a:lnTo>
                      <a:pt x="152" y="0"/>
                    </a:lnTo>
                    <a:lnTo>
                      <a:pt x="231" y="58"/>
                    </a:lnTo>
                    <a:lnTo>
                      <a:pt x="152" y="116"/>
                    </a:lnTo>
                    <a:lnTo>
                      <a:pt x="152" y="72"/>
                    </a:lnTo>
                    <a:lnTo>
                      <a:pt x="60" y="72"/>
                    </a:lnTo>
                    <a:lnTo>
                      <a:pt x="60" y="78"/>
                    </a:lnTo>
                    <a:lnTo>
                      <a:pt x="0" y="4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4">
                <a:extLst>
                  <a:ext uri="{FF2B5EF4-FFF2-40B4-BE49-F238E27FC236}">
                    <a16:creationId xmlns:a16="http://schemas.microsoft.com/office/drawing/2014/main" id="{5C6E484C-22DF-8F43-8DC7-575B67B4A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" y="336"/>
                <a:ext cx="122" cy="229"/>
              </a:xfrm>
              <a:custGeom>
                <a:avLst/>
                <a:gdLst>
                  <a:gd name="T0" fmla="*/ 77 w 122"/>
                  <a:gd name="T1" fmla="*/ 0 h 229"/>
                  <a:gd name="T2" fmla="*/ 77 w 122"/>
                  <a:gd name="T3" fmla="*/ 150 h 229"/>
                  <a:gd name="T4" fmla="*/ 121 w 122"/>
                  <a:gd name="T5" fmla="*/ 150 h 229"/>
                  <a:gd name="T6" fmla="*/ 60 w 122"/>
                  <a:gd name="T7" fmla="*/ 228 h 229"/>
                  <a:gd name="T8" fmla="*/ 0 w 122"/>
                  <a:gd name="T9" fmla="*/ 150 h 229"/>
                  <a:gd name="T10" fmla="*/ 45 w 122"/>
                  <a:gd name="T11" fmla="*/ 150 h 229"/>
                  <a:gd name="T12" fmla="*/ 45 w 122"/>
                  <a:gd name="T13" fmla="*/ 59 h 229"/>
                  <a:gd name="T14" fmla="*/ 39 w 122"/>
                  <a:gd name="T15" fmla="*/ 59 h 229"/>
                  <a:gd name="T16" fmla="*/ 77 w 122"/>
                  <a:gd name="T17" fmla="*/ 0 h 22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2" h="229">
                    <a:moveTo>
                      <a:pt x="77" y="0"/>
                    </a:moveTo>
                    <a:lnTo>
                      <a:pt x="77" y="150"/>
                    </a:lnTo>
                    <a:lnTo>
                      <a:pt x="121" y="150"/>
                    </a:lnTo>
                    <a:lnTo>
                      <a:pt x="60" y="228"/>
                    </a:lnTo>
                    <a:lnTo>
                      <a:pt x="0" y="150"/>
                    </a:lnTo>
                    <a:lnTo>
                      <a:pt x="45" y="150"/>
                    </a:lnTo>
                    <a:lnTo>
                      <a:pt x="45" y="59"/>
                    </a:lnTo>
                    <a:lnTo>
                      <a:pt x="39" y="59"/>
                    </a:lnTo>
                    <a:lnTo>
                      <a:pt x="77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">
                <a:extLst>
                  <a:ext uri="{FF2B5EF4-FFF2-40B4-BE49-F238E27FC236}">
                    <a16:creationId xmlns:a16="http://schemas.microsoft.com/office/drawing/2014/main" id="{3539CA2D-AA9F-4349-BF71-0F22ABD06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373"/>
                <a:ext cx="232" cy="119"/>
              </a:xfrm>
              <a:custGeom>
                <a:avLst/>
                <a:gdLst>
                  <a:gd name="T0" fmla="*/ 231 w 232"/>
                  <a:gd name="T1" fmla="*/ 77 h 119"/>
                  <a:gd name="T2" fmla="*/ 79 w 232"/>
                  <a:gd name="T3" fmla="*/ 77 h 119"/>
                  <a:gd name="T4" fmla="*/ 79 w 232"/>
                  <a:gd name="T5" fmla="*/ 118 h 119"/>
                  <a:gd name="T6" fmla="*/ 0 w 232"/>
                  <a:gd name="T7" fmla="*/ 59 h 119"/>
                  <a:gd name="T8" fmla="*/ 79 w 232"/>
                  <a:gd name="T9" fmla="*/ 0 h 119"/>
                  <a:gd name="T10" fmla="*/ 79 w 232"/>
                  <a:gd name="T11" fmla="*/ 45 h 119"/>
                  <a:gd name="T12" fmla="*/ 171 w 232"/>
                  <a:gd name="T13" fmla="*/ 45 h 119"/>
                  <a:gd name="T14" fmla="*/ 171 w 232"/>
                  <a:gd name="T15" fmla="*/ 38 h 119"/>
                  <a:gd name="T16" fmla="*/ 231 w 232"/>
                  <a:gd name="T17" fmla="*/ 77 h 1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32" h="119">
                    <a:moveTo>
                      <a:pt x="231" y="77"/>
                    </a:moveTo>
                    <a:lnTo>
                      <a:pt x="79" y="77"/>
                    </a:lnTo>
                    <a:lnTo>
                      <a:pt x="79" y="118"/>
                    </a:lnTo>
                    <a:lnTo>
                      <a:pt x="0" y="59"/>
                    </a:lnTo>
                    <a:lnTo>
                      <a:pt x="79" y="0"/>
                    </a:lnTo>
                    <a:lnTo>
                      <a:pt x="79" y="45"/>
                    </a:lnTo>
                    <a:lnTo>
                      <a:pt x="171" y="45"/>
                    </a:lnTo>
                    <a:lnTo>
                      <a:pt x="171" y="38"/>
                    </a:lnTo>
                    <a:lnTo>
                      <a:pt x="231" y="77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Oval 16">
                <a:extLst>
                  <a:ext uri="{FF2B5EF4-FFF2-40B4-BE49-F238E27FC236}">
                    <a16:creationId xmlns:a16="http://schemas.microsoft.com/office/drawing/2014/main" id="{EAAF5FD9-A589-334A-A40C-ACC4D22BD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" y="267"/>
                <a:ext cx="150" cy="157"/>
              </a:xfrm>
              <a:prstGeom prst="ellipse">
                <a:avLst/>
              </a:prstGeom>
              <a:noFill/>
              <a:ln w="762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65" name="Group 18">
            <a:extLst>
              <a:ext uri="{FF2B5EF4-FFF2-40B4-BE49-F238E27FC236}">
                <a16:creationId xmlns:a16="http://schemas.microsoft.com/office/drawing/2014/main" id="{22F054D4-1A39-A747-8B82-0F3DB06D85E5}"/>
              </a:ext>
            </a:extLst>
          </p:cNvPr>
          <p:cNvGrpSpPr>
            <a:grpSpLocks/>
          </p:cNvGrpSpPr>
          <p:nvPr/>
        </p:nvGrpSpPr>
        <p:grpSpPr bwMode="auto">
          <a:xfrm>
            <a:off x="5271887" y="2936147"/>
            <a:ext cx="326464" cy="296032"/>
            <a:chOff x="64" y="40"/>
            <a:chExt cx="561" cy="537"/>
          </a:xfrm>
        </p:grpSpPr>
        <p:grpSp>
          <p:nvGrpSpPr>
            <p:cNvPr id="166" name="Group 7">
              <a:extLst>
                <a:ext uri="{FF2B5EF4-FFF2-40B4-BE49-F238E27FC236}">
                  <a16:creationId xmlns:a16="http://schemas.microsoft.com/office/drawing/2014/main" id="{2392B70E-6517-A14C-BC1B-A452E85ADB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" y="46"/>
              <a:ext cx="555" cy="531"/>
              <a:chOff x="70" y="46"/>
              <a:chExt cx="555" cy="531"/>
            </a:xfrm>
          </p:grpSpPr>
          <p:sp>
            <p:nvSpPr>
              <p:cNvPr id="177" name="Freeform 4">
                <a:extLst>
                  <a:ext uri="{FF2B5EF4-FFF2-40B4-BE49-F238E27FC236}">
                    <a16:creationId xmlns:a16="http://schemas.microsoft.com/office/drawing/2014/main" id="{1FE70EDE-3572-664D-A2C4-4A2B5B4F0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" y="46"/>
                <a:ext cx="555" cy="55"/>
              </a:xfrm>
              <a:custGeom>
                <a:avLst/>
                <a:gdLst>
                  <a:gd name="T0" fmla="*/ 0 w 555"/>
                  <a:gd name="T1" fmla="*/ 54 h 55"/>
                  <a:gd name="T2" fmla="*/ 62 w 555"/>
                  <a:gd name="T3" fmla="*/ 0 h 55"/>
                  <a:gd name="T4" fmla="*/ 554 w 555"/>
                  <a:gd name="T5" fmla="*/ 0 h 55"/>
                  <a:gd name="T6" fmla="*/ 493 w 555"/>
                  <a:gd name="T7" fmla="*/ 54 h 55"/>
                  <a:gd name="T8" fmla="*/ 0 w 555"/>
                  <a:gd name="T9" fmla="*/ 54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5" h="55">
                    <a:moveTo>
                      <a:pt x="0" y="54"/>
                    </a:moveTo>
                    <a:lnTo>
                      <a:pt x="62" y="0"/>
                    </a:lnTo>
                    <a:lnTo>
                      <a:pt x="554" y="0"/>
                    </a:lnTo>
                    <a:lnTo>
                      <a:pt x="493" y="54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Rectangle 5">
                <a:extLst>
                  <a:ext uri="{FF2B5EF4-FFF2-40B4-BE49-F238E27FC236}">
                    <a16:creationId xmlns:a16="http://schemas.microsoft.com/office/drawing/2014/main" id="{34298C4A-9761-CE49-979D-2BDDA16D2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" y="106"/>
                <a:ext cx="490" cy="47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79" name="Freeform 6">
                <a:extLst>
                  <a:ext uri="{FF2B5EF4-FFF2-40B4-BE49-F238E27FC236}">
                    <a16:creationId xmlns:a16="http://schemas.microsoft.com/office/drawing/2014/main" id="{9D5B4CA1-3F2D-634A-BF67-EA5142450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" y="46"/>
                <a:ext cx="55" cy="531"/>
              </a:xfrm>
              <a:custGeom>
                <a:avLst/>
                <a:gdLst>
                  <a:gd name="T0" fmla="*/ 0 w 55"/>
                  <a:gd name="T1" fmla="*/ 59 h 531"/>
                  <a:gd name="T2" fmla="*/ 54 w 55"/>
                  <a:gd name="T3" fmla="*/ 0 h 531"/>
                  <a:gd name="T4" fmla="*/ 54 w 55"/>
                  <a:gd name="T5" fmla="*/ 469 h 531"/>
                  <a:gd name="T6" fmla="*/ 0 w 55"/>
                  <a:gd name="T7" fmla="*/ 530 h 531"/>
                  <a:gd name="T8" fmla="*/ 0 w 55"/>
                  <a:gd name="T9" fmla="*/ 59 h 5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31">
                    <a:moveTo>
                      <a:pt x="0" y="59"/>
                    </a:moveTo>
                    <a:lnTo>
                      <a:pt x="54" y="0"/>
                    </a:lnTo>
                    <a:lnTo>
                      <a:pt x="54" y="469"/>
                    </a:lnTo>
                    <a:lnTo>
                      <a:pt x="0" y="530"/>
                    </a:lnTo>
                    <a:lnTo>
                      <a:pt x="0" y="59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" name="Group 11">
              <a:extLst>
                <a:ext uri="{FF2B5EF4-FFF2-40B4-BE49-F238E27FC236}">
                  <a16:creationId xmlns:a16="http://schemas.microsoft.com/office/drawing/2014/main" id="{8AE5E8C2-531B-9B4A-A75E-F0038E7DBE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" y="40"/>
              <a:ext cx="555" cy="537"/>
              <a:chOff x="64" y="40"/>
              <a:chExt cx="555" cy="537"/>
            </a:xfrm>
          </p:grpSpPr>
          <p:sp>
            <p:nvSpPr>
              <p:cNvPr id="174" name="Freeform 8">
                <a:extLst>
                  <a:ext uri="{FF2B5EF4-FFF2-40B4-BE49-F238E27FC236}">
                    <a16:creationId xmlns:a16="http://schemas.microsoft.com/office/drawing/2014/main" id="{AB97610A-F5D6-614B-B084-7B5282D71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" y="40"/>
                <a:ext cx="555" cy="54"/>
              </a:xfrm>
              <a:custGeom>
                <a:avLst/>
                <a:gdLst>
                  <a:gd name="T0" fmla="*/ 0 w 555"/>
                  <a:gd name="T1" fmla="*/ 53 h 54"/>
                  <a:gd name="T2" fmla="*/ 62 w 555"/>
                  <a:gd name="T3" fmla="*/ 0 h 54"/>
                  <a:gd name="T4" fmla="*/ 554 w 555"/>
                  <a:gd name="T5" fmla="*/ 0 h 54"/>
                  <a:gd name="T6" fmla="*/ 493 w 555"/>
                  <a:gd name="T7" fmla="*/ 53 h 54"/>
                  <a:gd name="T8" fmla="*/ 0 w 555"/>
                  <a:gd name="T9" fmla="*/ 53 h 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5" h="54">
                    <a:moveTo>
                      <a:pt x="0" y="53"/>
                    </a:moveTo>
                    <a:lnTo>
                      <a:pt x="62" y="0"/>
                    </a:lnTo>
                    <a:lnTo>
                      <a:pt x="554" y="0"/>
                    </a:lnTo>
                    <a:lnTo>
                      <a:pt x="493" y="53"/>
                    </a:lnTo>
                    <a:lnTo>
                      <a:pt x="0" y="53"/>
                    </a:lnTo>
                  </a:path>
                </a:pathLst>
              </a:custGeom>
              <a:solidFill>
                <a:srgbClr val="558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Rectangle 9">
                <a:extLst>
                  <a:ext uri="{FF2B5EF4-FFF2-40B4-BE49-F238E27FC236}">
                    <a16:creationId xmlns:a16="http://schemas.microsoft.com/office/drawing/2014/main" id="{FFCDF0D1-DC03-7C41-A273-3DCD650F9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" y="101"/>
                <a:ext cx="490" cy="475"/>
              </a:xfrm>
              <a:prstGeom prst="rect">
                <a:avLst/>
              </a:prstGeom>
              <a:solidFill>
                <a:srgbClr val="004E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176" name="Freeform 10">
                <a:extLst>
                  <a:ext uri="{FF2B5EF4-FFF2-40B4-BE49-F238E27FC236}">
                    <a16:creationId xmlns:a16="http://schemas.microsoft.com/office/drawing/2014/main" id="{1B2E1945-374D-3A44-BA84-E952B94C9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" y="40"/>
                <a:ext cx="57" cy="537"/>
              </a:xfrm>
              <a:custGeom>
                <a:avLst/>
                <a:gdLst>
                  <a:gd name="T0" fmla="*/ 0 w 57"/>
                  <a:gd name="T1" fmla="*/ 60 h 537"/>
                  <a:gd name="T2" fmla="*/ 56 w 57"/>
                  <a:gd name="T3" fmla="*/ 0 h 537"/>
                  <a:gd name="T4" fmla="*/ 56 w 57"/>
                  <a:gd name="T5" fmla="*/ 475 h 537"/>
                  <a:gd name="T6" fmla="*/ 0 w 57"/>
                  <a:gd name="T7" fmla="*/ 536 h 537"/>
                  <a:gd name="T8" fmla="*/ 0 w 57"/>
                  <a:gd name="T9" fmla="*/ 60 h 5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" h="537">
                    <a:moveTo>
                      <a:pt x="0" y="60"/>
                    </a:moveTo>
                    <a:lnTo>
                      <a:pt x="56" y="0"/>
                    </a:lnTo>
                    <a:lnTo>
                      <a:pt x="56" y="475"/>
                    </a:lnTo>
                    <a:lnTo>
                      <a:pt x="0" y="536"/>
                    </a:lnTo>
                    <a:lnTo>
                      <a:pt x="0" y="60"/>
                    </a:lnTo>
                  </a:path>
                </a:pathLst>
              </a:custGeom>
              <a:solidFill>
                <a:srgbClr val="0034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" name="Group 17">
              <a:extLst>
                <a:ext uri="{FF2B5EF4-FFF2-40B4-BE49-F238E27FC236}">
                  <a16:creationId xmlns:a16="http://schemas.microsoft.com/office/drawing/2014/main" id="{698812EF-EABB-024E-B7CB-B1C92229CE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" y="123"/>
              <a:ext cx="445" cy="442"/>
              <a:chOff x="90" y="123"/>
              <a:chExt cx="445" cy="442"/>
            </a:xfrm>
          </p:grpSpPr>
          <p:sp>
            <p:nvSpPr>
              <p:cNvPr id="169" name="Freeform 12">
                <a:extLst>
                  <a:ext uri="{FF2B5EF4-FFF2-40B4-BE49-F238E27FC236}">
                    <a16:creationId xmlns:a16="http://schemas.microsoft.com/office/drawing/2014/main" id="{08B1821C-AF98-7548-AC48-907FC2B866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" y="123"/>
                <a:ext cx="122" cy="227"/>
              </a:xfrm>
              <a:custGeom>
                <a:avLst/>
                <a:gdLst>
                  <a:gd name="T0" fmla="*/ 43 w 122"/>
                  <a:gd name="T1" fmla="*/ 226 h 227"/>
                  <a:gd name="T2" fmla="*/ 43 w 122"/>
                  <a:gd name="T3" fmla="*/ 77 h 227"/>
                  <a:gd name="T4" fmla="*/ 0 w 122"/>
                  <a:gd name="T5" fmla="*/ 77 h 227"/>
                  <a:gd name="T6" fmla="*/ 61 w 122"/>
                  <a:gd name="T7" fmla="*/ 0 h 227"/>
                  <a:gd name="T8" fmla="*/ 121 w 122"/>
                  <a:gd name="T9" fmla="*/ 77 h 227"/>
                  <a:gd name="T10" fmla="*/ 76 w 122"/>
                  <a:gd name="T11" fmla="*/ 77 h 227"/>
                  <a:gd name="T12" fmla="*/ 76 w 122"/>
                  <a:gd name="T13" fmla="*/ 168 h 227"/>
                  <a:gd name="T14" fmla="*/ 82 w 122"/>
                  <a:gd name="T15" fmla="*/ 168 h 227"/>
                  <a:gd name="T16" fmla="*/ 43 w 122"/>
                  <a:gd name="T17" fmla="*/ 226 h 22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2" h="227">
                    <a:moveTo>
                      <a:pt x="43" y="226"/>
                    </a:moveTo>
                    <a:lnTo>
                      <a:pt x="43" y="77"/>
                    </a:lnTo>
                    <a:lnTo>
                      <a:pt x="0" y="77"/>
                    </a:lnTo>
                    <a:lnTo>
                      <a:pt x="61" y="0"/>
                    </a:lnTo>
                    <a:lnTo>
                      <a:pt x="121" y="77"/>
                    </a:lnTo>
                    <a:lnTo>
                      <a:pt x="76" y="77"/>
                    </a:lnTo>
                    <a:lnTo>
                      <a:pt x="76" y="168"/>
                    </a:lnTo>
                    <a:lnTo>
                      <a:pt x="82" y="168"/>
                    </a:lnTo>
                    <a:lnTo>
                      <a:pt x="43" y="22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3">
                <a:extLst>
                  <a:ext uri="{FF2B5EF4-FFF2-40B4-BE49-F238E27FC236}">
                    <a16:creationId xmlns:a16="http://schemas.microsoft.com/office/drawing/2014/main" id="{CEB4C2F1-72C4-AF42-B4AF-74C0B7D24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" y="200"/>
                <a:ext cx="232" cy="117"/>
              </a:xfrm>
              <a:custGeom>
                <a:avLst/>
                <a:gdLst>
                  <a:gd name="T0" fmla="*/ 0 w 232"/>
                  <a:gd name="T1" fmla="*/ 41 h 117"/>
                  <a:gd name="T2" fmla="*/ 152 w 232"/>
                  <a:gd name="T3" fmla="*/ 41 h 117"/>
                  <a:gd name="T4" fmla="*/ 152 w 232"/>
                  <a:gd name="T5" fmla="*/ 0 h 117"/>
                  <a:gd name="T6" fmla="*/ 231 w 232"/>
                  <a:gd name="T7" fmla="*/ 58 h 117"/>
                  <a:gd name="T8" fmla="*/ 152 w 232"/>
                  <a:gd name="T9" fmla="*/ 116 h 117"/>
                  <a:gd name="T10" fmla="*/ 152 w 232"/>
                  <a:gd name="T11" fmla="*/ 72 h 117"/>
                  <a:gd name="T12" fmla="*/ 60 w 232"/>
                  <a:gd name="T13" fmla="*/ 72 h 117"/>
                  <a:gd name="T14" fmla="*/ 60 w 232"/>
                  <a:gd name="T15" fmla="*/ 78 h 117"/>
                  <a:gd name="T16" fmla="*/ 0 w 232"/>
                  <a:gd name="T17" fmla="*/ 41 h 1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32" h="117">
                    <a:moveTo>
                      <a:pt x="0" y="41"/>
                    </a:moveTo>
                    <a:lnTo>
                      <a:pt x="152" y="41"/>
                    </a:lnTo>
                    <a:lnTo>
                      <a:pt x="152" y="0"/>
                    </a:lnTo>
                    <a:lnTo>
                      <a:pt x="231" y="58"/>
                    </a:lnTo>
                    <a:lnTo>
                      <a:pt x="152" y="116"/>
                    </a:lnTo>
                    <a:lnTo>
                      <a:pt x="152" y="72"/>
                    </a:lnTo>
                    <a:lnTo>
                      <a:pt x="60" y="72"/>
                    </a:lnTo>
                    <a:lnTo>
                      <a:pt x="60" y="78"/>
                    </a:lnTo>
                    <a:lnTo>
                      <a:pt x="0" y="4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4">
                <a:extLst>
                  <a:ext uri="{FF2B5EF4-FFF2-40B4-BE49-F238E27FC236}">
                    <a16:creationId xmlns:a16="http://schemas.microsoft.com/office/drawing/2014/main" id="{262CB8C6-C404-1141-9157-F6A3279D9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" y="336"/>
                <a:ext cx="122" cy="229"/>
              </a:xfrm>
              <a:custGeom>
                <a:avLst/>
                <a:gdLst>
                  <a:gd name="T0" fmla="*/ 77 w 122"/>
                  <a:gd name="T1" fmla="*/ 0 h 229"/>
                  <a:gd name="T2" fmla="*/ 77 w 122"/>
                  <a:gd name="T3" fmla="*/ 150 h 229"/>
                  <a:gd name="T4" fmla="*/ 121 w 122"/>
                  <a:gd name="T5" fmla="*/ 150 h 229"/>
                  <a:gd name="T6" fmla="*/ 60 w 122"/>
                  <a:gd name="T7" fmla="*/ 228 h 229"/>
                  <a:gd name="T8" fmla="*/ 0 w 122"/>
                  <a:gd name="T9" fmla="*/ 150 h 229"/>
                  <a:gd name="T10" fmla="*/ 45 w 122"/>
                  <a:gd name="T11" fmla="*/ 150 h 229"/>
                  <a:gd name="T12" fmla="*/ 45 w 122"/>
                  <a:gd name="T13" fmla="*/ 59 h 229"/>
                  <a:gd name="T14" fmla="*/ 39 w 122"/>
                  <a:gd name="T15" fmla="*/ 59 h 229"/>
                  <a:gd name="T16" fmla="*/ 77 w 122"/>
                  <a:gd name="T17" fmla="*/ 0 h 22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2" h="229">
                    <a:moveTo>
                      <a:pt x="77" y="0"/>
                    </a:moveTo>
                    <a:lnTo>
                      <a:pt x="77" y="150"/>
                    </a:lnTo>
                    <a:lnTo>
                      <a:pt x="121" y="150"/>
                    </a:lnTo>
                    <a:lnTo>
                      <a:pt x="60" y="228"/>
                    </a:lnTo>
                    <a:lnTo>
                      <a:pt x="0" y="150"/>
                    </a:lnTo>
                    <a:lnTo>
                      <a:pt x="45" y="150"/>
                    </a:lnTo>
                    <a:lnTo>
                      <a:pt x="45" y="59"/>
                    </a:lnTo>
                    <a:lnTo>
                      <a:pt x="39" y="59"/>
                    </a:lnTo>
                    <a:lnTo>
                      <a:pt x="77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5">
                <a:extLst>
                  <a:ext uri="{FF2B5EF4-FFF2-40B4-BE49-F238E27FC236}">
                    <a16:creationId xmlns:a16="http://schemas.microsoft.com/office/drawing/2014/main" id="{E711BA18-A682-C945-92C1-1766C42BD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373"/>
                <a:ext cx="232" cy="119"/>
              </a:xfrm>
              <a:custGeom>
                <a:avLst/>
                <a:gdLst>
                  <a:gd name="T0" fmla="*/ 231 w 232"/>
                  <a:gd name="T1" fmla="*/ 77 h 119"/>
                  <a:gd name="T2" fmla="*/ 79 w 232"/>
                  <a:gd name="T3" fmla="*/ 77 h 119"/>
                  <a:gd name="T4" fmla="*/ 79 w 232"/>
                  <a:gd name="T5" fmla="*/ 118 h 119"/>
                  <a:gd name="T6" fmla="*/ 0 w 232"/>
                  <a:gd name="T7" fmla="*/ 59 h 119"/>
                  <a:gd name="T8" fmla="*/ 79 w 232"/>
                  <a:gd name="T9" fmla="*/ 0 h 119"/>
                  <a:gd name="T10" fmla="*/ 79 w 232"/>
                  <a:gd name="T11" fmla="*/ 45 h 119"/>
                  <a:gd name="T12" fmla="*/ 171 w 232"/>
                  <a:gd name="T13" fmla="*/ 45 h 119"/>
                  <a:gd name="T14" fmla="*/ 171 w 232"/>
                  <a:gd name="T15" fmla="*/ 38 h 119"/>
                  <a:gd name="T16" fmla="*/ 231 w 232"/>
                  <a:gd name="T17" fmla="*/ 77 h 1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32" h="119">
                    <a:moveTo>
                      <a:pt x="231" y="77"/>
                    </a:moveTo>
                    <a:lnTo>
                      <a:pt x="79" y="77"/>
                    </a:lnTo>
                    <a:lnTo>
                      <a:pt x="79" y="118"/>
                    </a:lnTo>
                    <a:lnTo>
                      <a:pt x="0" y="59"/>
                    </a:lnTo>
                    <a:lnTo>
                      <a:pt x="79" y="0"/>
                    </a:lnTo>
                    <a:lnTo>
                      <a:pt x="79" y="45"/>
                    </a:lnTo>
                    <a:lnTo>
                      <a:pt x="171" y="45"/>
                    </a:lnTo>
                    <a:lnTo>
                      <a:pt x="171" y="38"/>
                    </a:lnTo>
                    <a:lnTo>
                      <a:pt x="231" y="77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Oval 16">
                <a:extLst>
                  <a:ext uri="{FF2B5EF4-FFF2-40B4-BE49-F238E27FC236}">
                    <a16:creationId xmlns:a16="http://schemas.microsoft.com/office/drawing/2014/main" id="{412782F3-2414-9B44-9B59-38B761395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" y="267"/>
                <a:ext cx="150" cy="157"/>
              </a:xfrm>
              <a:prstGeom prst="ellipse">
                <a:avLst/>
              </a:prstGeom>
              <a:noFill/>
              <a:ln w="762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</p:grp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8B279C95-B988-D347-B97F-5B94469DD9FC}"/>
              </a:ext>
            </a:extLst>
          </p:cNvPr>
          <p:cNvCxnSpPr>
            <a:cxnSpLocks/>
            <a:stCxn id="160" idx="2"/>
            <a:endCxn id="140" idx="0"/>
          </p:cNvCxnSpPr>
          <p:nvPr/>
        </p:nvCxnSpPr>
        <p:spPr bwMode="auto">
          <a:xfrm flipH="1">
            <a:off x="2729783" y="3223230"/>
            <a:ext cx="1229294" cy="39229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2E822A3B-F469-E348-A83A-145826B62EE8}"/>
              </a:ext>
            </a:extLst>
          </p:cNvPr>
          <p:cNvCxnSpPr>
            <a:cxnSpLocks/>
            <a:stCxn id="175" idx="2"/>
            <a:endCxn id="140" idx="0"/>
          </p:cNvCxnSpPr>
          <p:nvPr/>
        </p:nvCxnSpPr>
        <p:spPr bwMode="auto">
          <a:xfrm flipH="1">
            <a:off x="2729783" y="3231627"/>
            <a:ext cx="2685841" cy="3839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E2C9B82-5E8D-4C42-A9C6-2A5F2363A2EA}"/>
              </a:ext>
            </a:extLst>
          </p:cNvPr>
          <p:cNvCxnSpPr>
            <a:cxnSpLocks/>
            <a:stCxn id="175" idx="2"/>
            <a:endCxn id="141" idx="0"/>
          </p:cNvCxnSpPr>
          <p:nvPr/>
        </p:nvCxnSpPr>
        <p:spPr bwMode="auto">
          <a:xfrm>
            <a:off x="5415624" y="3231627"/>
            <a:ext cx="1379537" cy="38840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E4BAF3E-D62F-6347-9417-99E299EE76C2}"/>
              </a:ext>
            </a:extLst>
          </p:cNvPr>
          <p:cNvCxnSpPr>
            <a:cxnSpLocks/>
            <a:stCxn id="160" idx="2"/>
            <a:endCxn id="141" idx="0"/>
          </p:cNvCxnSpPr>
          <p:nvPr/>
        </p:nvCxnSpPr>
        <p:spPr bwMode="auto">
          <a:xfrm>
            <a:off x="3959078" y="3223230"/>
            <a:ext cx="2836084" cy="39679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4" name="Group 149">
            <a:extLst>
              <a:ext uri="{FF2B5EF4-FFF2-40B4-BE49-F238E27FC236}">
                <a16:creationId xmlns:a16="http://schemas.microsoft.com/office/drawing/2014/main" id="{913DD4C1-485C-C542-9B44-8C82D5F56A98}"/>
              </a:ext>
            </a:extLst>
          </p:cNvPr>
          <p:cNvGrpSpPr>
            <a:grpSpLocks/>
          </p:cNvGrpSpPr>
          <p:nvPr/>
        </p:nvGrpSpPr>
        <p:grpSpPr bwMode="auto">
          <a:xfrm>
            <a:off x="4218403" y="2129524"/>
            <a:ext cx="1098046" cy="589731"/>
            <a:chOff x="1086" y="1112"/>
            <a:chExt cx="726" cy="466"/>
          </a:xfrm>
        </p:grpSpPr>
        <p:grpSp>
          <p:nvGrpSpPr>
            <p:cNvPr id="185" name="Group 150">
              <a:extLst>
                <a:ext uri="{FF2B5EF4-FFF2-40B4-BE49-F238E27FC236}">
                  <a16:creationId xmlns:a16="http://schemas.microsoft.com/office/drawing/2014/main" id="{57549B4A-D2D2-9A44-9AC6-1DA0A2CEF7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6" y="1112"/>
              <a:ext cx="726" cy="466"/>
              <a:chOff x="844" y="531"/>
              <a:chExt cx="530" cy="292"/>
            </a:xfrm>
          </p:grpSpPr>
          <p:grpSp>
            <p:nvGrpSpPr>
              <p:cNvPr id="187" name="Group 151">
                <a:extLst>
                  <a:ext uri="{FF2B5EF4-FFF2-40B4-BE49-F238E27FC236}">
                    <a16:creationId xmlns:a16="http://schemas.microsoft.com/office/drawing/2014/main" id="{04C7B79D-B5E0-E142-BEC9-0FD4765523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7" y="558"/>
                <a:ext cx="217" cy="251"/>
                <a:chOff x="1157" y="558"/>
                <a:chExt cx="217" cy="251"/>
              </a:xfrm>
            </p:grpSpPr>
            <p:grpSp>
              <p:nvGrpSpPr>
                <p:cNvPr id="217" name="Group 152">
                  <a:extLst>
                    <a:ext uri="{FF2B5EF4-FFF2-40B4-BE49-F238E27FC236}">
                      <a16:creationId xmlns:a16="http://schemas.microsoft.com/office/drawing/2014/main" id="{49B566F0-BEB1-B140-AFAC-D72E5BD51B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42" y="558"/>
                  <a:ext cx="132" cy="201"/>
                  <a:chOff x="1242" y="558"/>
                  <a:chExt cx="132" cy="201"/>
                </a:xfrm>
              </p:grpSpPr>
              <p:grpSp>
                <p:nvGrpSpPr>
                  <p:cNvPr id="222" name="Group 153">
                    <a:extLst>
                      <a:ext uri="{FF2B5EF4-FFF2-40B4-BE49-F238E27FC236}">
                        <a16:creationId xmlns:a16="http://schemas.microsoft.com/office/drawing/2014/main" id="{881A585C-A0F3-854C-8671-56F10FB6379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276" y="585"/>
                    <a:ext cx="98" cy="147"/>
                    <a:chOff x="1276" y="585"/>
                    <a:chExt cx="98" cy="147"/>
                  </a:xfrm>
                </p:grpSpPr>
                <p:grpSp>
                  <p:nvGrpSpPr>
                    <p:cNvPr id="232" name="Group 154">
                      <a:extLst>
                        <a:ext uri="{FF2B5EF4-FFF2-40B4-BE49-F238E27FC236}">
                          <a16:creationId xmlns:a16="http://schemas.microsoft.com/office/drawing/2014/main" id="{FC8ACAB3-A8B3-2C4B-A4AD-959DD3AAF8D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276" y="585"/>
                      <a:ext cx="98" cy="147"/>
                      <a:chOff x="1276" y="585"/>
                      <a:chExt cx="98" cy="147"/>
                    </a:xfrm>
                  </p:grpSpPr>
                  <p:grpSp>
                    <p:nvGrpSpPr>
                      <p:cNvPr id="234" name="Group 155">
                        <a:extLst>
                          <a:ext uri="{FF2B5EF4-FFF2-40B4-BE49-F238E27FC236}">
                            <a16:creationId xmlns:a16="http://schemas.microsoft.com/office/drawing/2014/main" id="{5C60F1BF-342B-3D46-9842-6DDA26DF790A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302" y="594"/>
                        <a:ext cx="72" cy="120"/>
                        <a:chOff x="1302" y="594"/>
                        <a:chExt cx="72" cy="120"/>
                      </a:xfrm>
                    </p:grpSpPr>
                    <p:grpSp>
                      <p:nvGrpSpPr>
                        <p:cNvPr id="238" name="Group 156">
                          <a:extLst>
                            <a:ext uri="{FF2B5EF4-FFF2-40B4-BE49-F238E27FC236}">
                              <a16:creationId xmlns:a16="http://schemas.microsoft.com/office/drawing/2014/main" id="{D88080F2-1089-9E47-95C9-D438F4098BAF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311" y="594"/>
                          <a:ext cx="63" cy="120"/>
                          <a:chOff x="1311" y="594"/>
                          <a:chExt cx="63" cy="120"/>
                        </a:xfrm>
                      </p:grpSpPr>
                      <p:sp>
                        <p:nvSpPr>
                          <p:cNvPr id="242" name="Oval 157">
                            <a:extLst>
                              <a:ext uri="{FF2B5EF4-FFF2-40B4-BE49-F238E27FC236}">
                                <a16:creationId xmlns:a16="http://schemas.microsoft.com/office/drawing/2014/main" id="{AF2E1B8F-E1D3-9142-B685-8EBE2FD38761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346" y="666"/>
                            <a:ext cx="28" cy="30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>
                              <a:defRPr/>
                            </a:pPr>
                            <a:endParaRPr lang="en-US">
                              <a:latin typeface="Times New Roman" charset="0"/>
                              <a:ea typeface="ＭＳ Ｐゴシック" charset="0"/>
                            </a:endParaRPr>
                          </a:p>
                        </p:txBody>
                      </p:sp>
                      <p:sp>
                        <p:nvSpPr>
                          <p:cNvPr id="243" name="Oval 158">
                            <a:extLst>
                              <a:ext uri="{FF2B5EF4-FFF2-40B4-BE49-F238E27FC236}">
                                <a16:creationId xmlns:a16="http://schemas.microsoft.com/office/drawing/2014/main" id="{BE045DF9-00A3-FE42-86B9-B348EAA689C6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320" y="676"/>
                            <a:ext cx="36" cy="38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>
                              <a:defRPr/>
                            </a:pPr>
                            <a:endParaRPr lang="en-US">
                              <a:latin typeface="Times New Roman" charset="0"/>
                              <a:ea typeface="ＭＳ Ｐゴシック" charset="0"/>
                            </a:endParaRPr>
                          </a:p>
                        </p:txBody>
                      </p:sp>
                      <p:sp>
                        <p:nvSpPr>
                          <p:cNvPr id="244" name="Oval 159">
                            <a:extLst>
                              <a:ext uri="{FF2B5EF4-FFF2-40B4-BE49-F238E27FC236}">
                                <a16:creationId xmlns:a16="http://schemas.microsoft.com/office/drawing/2014/main" id="{B6D45786-3253-F340-AFBA-840674BD9C35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337" y="621"/>
                            <a:ext cx="28" cy="29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>
                              <a:defRPr/>
                            </a:pPr>
                            <a:endParaRPr lang="en-US">
                              <a:latin typeface="Times New Roman" charset="0"/>
                              <a:ea typeface="ＭＳ Ｐゴシック" charset="0"/>
                            </a:endParaRPr>
                          </a:p>
                        </p:txBody>
                      </p:sp>
                      <p:sp>
                        <p:nvSpPr>
                          <p:cNvPr id="245" name="Oval 160">
                            <a:extLst>
                              <a:ext uri="{FF2B5EF4-FFF2-40B4-BE49-F238E27FC236}">
                                <a16:creationId xmlns:a16="http://schemas.microsoft.com/office/drawing/2014/main" id="{9C0604DE-B556-6642-9E8B-C66392189984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311" y="594"/>
                            <a:ext cx="37" cy="39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>
                              <a:defRPr/>
                            </a:pPr>
                            <a:endParaRPr lang="en-US">
                              <a:latin typeface="Times New Roman" charset="0"/>
                              <a:ea typeface="ＭＳ Ｐゴシック" charset="0"/>
                            </a:endParaRPr>
                          </a:p>
                        </p:txBody>
                      </p:sp>
                      <p:sp>
                        <p:nvSpPr>
                          <p:cNvPr id="246" name="Freeform 161">
                            <a:extLst>
                              <a:ext uri="{FF2B5EF4-FFF2-40B4-BE49-F238E27FC236}">
                                <a16:creationId xmlns:a16="http://schemas.microsoft.com/office/drawing/2014/main" id="{3EB52AF5-EF7A-F44E-81A8-CA116D8A41C0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1335" y="619"/>
                            <a:ext cx="31" cy="73"/>
                          </a:xfrm>
                          <a:custGeom>
                            <a:avLst/>
                            <a:gdLst>
                              <a:gd name="T0" fmla="*/ 30 w 31"/>
                              <a:gd name="T1" fmla="*/ 71 h 73"/>
                              <a:gd name="T2" fmla="*/ 17 w 31"/>
                              <a:gd name="T3" fmla="*/ 72 h 73"/>
                              <a:gd name="T4" fmla="*/ 0 w 31"/>
                              <a:gd name="T5" fmla="*/ 0 h 73"/>
                              <a:gd name="T6" fmla="*/ 18 w 31"/>
                              <a:gd name="T7" fmla="*/ 5 h 73"/>
                              <a:gd name="T8" fmla="*/ 19 w 31"/>
                              <a:gd name="T9" fmla="*/ 41 h 73"/>
                              <a:gd name="T10" fmla="*/ 30 w 31"/>
                              <a:gd name="T11" fmla="*/ 71 h 73"/>
                              <a:gd name="T12" fmla="*/ 0 60000 65536"/>
                              <a:gd name="T13" fmla="*/ 0 60000 65536"/>
                              <a:gd name="T14" fmla="*/ 0 60000 65536"/>
                              <a:gd name="T15" fmla="*/ 0 60000 65536"/>
                              <a:gd name="T16" fmla="*/ 0 60000 65536"/>
                              <a:gd name="T17" fmla="*/ 0 60000 65536"/>
                            </a:gdLst>
                            <a:ahLst/>
                            <a:cxnLst>
                              <a:cxn ang="T12">
                                <a:pos x="T0" y="T1"/>
                              </a:cxn>
                              <a:cxn ang="T13">
                                <a:pos x="T2" y="T3"/>
                              </a:cxn>
                              <a:cxn ang="T14">
                                <a:pos x="T4" y="T5"/>
                              </a:cxn>
                              <a:cxn ang="T15">
                                <a:pos x="T6" y="T7"/>
                              </a:cxn>
                              <a:cxn ang="T16">
                                <a:pos x="T8" y="T9"/>
                              </a:cxn>
                              <a:cxn ang="T17">
                                <a:pos x="T10" y="T11"/>
                              </a:cxn>
                            </a:cxnLst>
                            <a:rect l="0" t="0" r="r" b="b"/>
                            <a:pathLst>
                              <a:path w="31" h="73">
                                <a:moveTo>
                                  <a:pt x="30" y="71"/>
                                </a:moveTo>
                                <a:lnTo>
                                  <a:pt x="17" y="72"/>
                                </a:lnTo>
                                <a:lnTo>
                                  <a:pt x="0" y="0"/>
                                </a:lnTo>
                                <a:lnTo>
                                  <a:pt x="18" y="5"/>
                                </a:lnTo>
                                <a:lnTo>
                                  <a:pt x="19" y="41"/>
                                </a:lnTo>
                                <a:lnTo>
                                  <a:pt x="30" y="71"/>
                                </a:lnTo>
                              </a:path>
                            </a:pathLst>
                          </a:custGeom>
                          <a:solidFill>
                            <a:srgbClr val="FFFFFF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 cap="rnd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7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39" name="Oval 162">
                          <a:extLst>
                            <a:ext uri="{FF2B5EF4-FFF2-40B4-BE49-F238E27FC236}">
                              <a16:creationId xmlns:a16="http://schemas.microsoft.com/office/drawing/2014/main" id="{A6739A27-690E-2348-A604-57C7BA23F46A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02" y="630"/>
                          <a:ext cx="54" cy="57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>
                            <a:latin typeface="Times New Roman" charset="0"/>
                            <a:ea typeface="ＭＳ Ｐゴシック" charset="0"/>
                          </a:endParaRPr>
                        </a:p>
                      </p:txBody>
                    </p:sp>
                    <p:sp>
                      <p:nvSpPr>
                        <p:cNvPr id="240" name="Oval 163">
                          <a:extLst>
                            <a:ext uri="{FF2B5EF4-FFF2-40B4-BE49-F238E27FC236}">
                              <a16:creationId xmlns:a16="http://schemas.microsoft.com/office/drawing/2014/main" id="{4BD3641A-140E-4643-8BF7-662813A448E6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02" y="666"/>
                          <a:ext cx="37" cy="39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>
                            <a:latin typeface="Times New Roman" charset="0"/>
                            <a:ea typeface="ＭＳ Ｐゴシック" charset="0"/>
                          </a:endParaRPr>
                        </a:p>
                      </p:txBody>
                    </p:sp>
                    <p:sp>
                      <p:nvSpPr>
                        <p:cNvPr id="241" name="Freeform 164">
                          <a:extLst>
                            <a:ext uri="{FF2B5EF4-FFF2-40B4-BE49-F238E27FC236}">
                              <a16:creationId xmlns:a16="http://schemas.microsoft.com/office/drawing/2014/main" id="{592B142E-E5CC-6443-A673-82658206A83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313" y="611"/>
                          <a:ext cx="31" cy="78"/>
                        </a:xfrm>
                        <a:custGeom>
                          <a:avLst/>
                          <a:gdLst>
                            <a:gd name="T0" fmla="*/ 28 w 32"/>
                            <a:gd name="T1" fmla="*/ 13 h 78"/>
                            <a:gd name="T2" fmla="*/ 24 w 32"/>
                            <a:gd name="T3" fmla="*/ 29 h 78"/>
                            <a:gd name="T4" fmla="*/ 30 w 32"/>
                            <a:gd name="T5" fmla="*/ 67 h 78"/>
                            <a:gd name="T6" fmla="*/ 18 w 32"/>
                            <a:gd name="T7" fmla="*/ 77 h 78"/>
                            <a:gd name="T8" fmla="*/ 0 w 32"/>
                            <a:gd name="T9" fmla="*/ 32 h 78"/>
                            <a:gd name="T10" fmla="*/ 15 w 32"/>
                            <a:gd name="T11" fmla="*/ 0 h 78"/>
                            <a:gd name="T12" fmla="*/ 28 w 32"/>
                            <a:gd name="T13" fmla="*/ 13 h 78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60000 65536"/>
                            <a:gd name="T19" fmla="*/ 0 60000 65536"/>
                            <a:gd name="T20" fmla="*/ 0 60000 65536"/>
                          </a:gdLst>
                          <a:ahLst/>
                          <a:cxnLst>
                            <a:cxn ang="T14">
                              <a:pos x="T0" y="T1"/>
                            </a:cxn>
                            <a:cxn ang="T15">
                              <a:pos x="T2" y="T3"/>
                            </a:cxn>
                            <a:cxn ang="T16">
                              <a:pos x="T4" y="T5"/>
                            </a:cxn>
                            <a:cxn ang="T17">
                              <a:pos x="T6" y="T7"/>
                            </a:cxn>
                            <a:cxn ang="T18">
                              <a:pos x="T8" y="T9"/>
                            </a:cxn>
                            <a:cxn ang="T19">
                              <a:pos x="T10" y="T11"/>
                            </a:cxn>
                            <a:cxn ang="T20">
                              <a:pos x="T12" y="T13"/>
                            </a:cxn>
                          </a:cxnLst>
                          <a:rect l="0" t="0" r="r" b="b"/>
                          <a:pathLst>
                            <a:path w="32" h="78">
                              <a:moveTo>
                                <a:pt x="29" y="13"/>
                              </a:moveTo>
                              <a:lnTo>
                                <a:pt x="25" y="29"/>
                              </a:lnTo>
                              <a:lnTo>
                                <a:pt x="31" y="67"/>
                              </a:lnTo>
                              <a:lnTo>
                                <a:pt x="19" y="77"/>
                              </a:lnTo>
                              <a:lnTo>
                                <a:pt x="0" y="32"/>
                              </a:lnTo>
                              <a:lnTo>
                                <a:pt x="15" y="0"/>
                              </a:lnTo>
                              <a:lnTo>
                                <a:pt x="29" y="13"/>
                              </a:lnTo>
                            </a:path>
                          </a:pathLst>
                        </a:custGeom>
                        <a:solidFill>
                          <a:srgbClr val="FF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cap="rnd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235" name="Oval 165">
                        <a:extLst>
                          <a:ext uri="{FF2B5EF4-FFF2-40B4-BE49-F238E27FC236}">
                            <a16:creationId xmlns:a16="http://schemas.microsoft.com/office/drawing/2014/main" id="{63400C99-9BD2-8545-9C6F-495B3806C58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02" y="703"/>
                        <a:ext cx="28" cy="29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latin typeface="Times New Roman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236" name="Oval 166">
                        <a:extLst>
                          <a:ext uri="{FF2B5EF4-FFF2-40B4-BE49-F238E27FC236}">
                            <a16:creationId xmlns:a16="http://schemas.microsoft.com/office/drawing/2014/main" id="{C907CCC0-521B-5140-BEA5-59A33B1A4CE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276" y="585"/>
                        <a:ext cx="37" cy="39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latin typeface="Times New Roman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237" name="Freeform 167">
                        <a:extLst>
                          <a:ext uri="{FF2B5EF4-FFF2-40B4-BE49-F238E27FC236}">
                            <a16:creationId xmlns:a16="http://schemas.microsoft.com/office/drawing/2014/main" id="{6A678621-04ED-2D42-9E43-8E9DC049052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309" y="692"/>
                        <a:ext cx="25" cy="17"/>
                      </a:xfrm>
                      <a:custGeom>
                        <a:avLst/>
                        <a:gdLst>
                          <a:gd name="T0" fmla="*/ 24 w 25"/>
                          <a:gd name="T1" fmla="*/ 10 h 17"/>
                          <a:gd name="T2" fmla="*/ 17 w 25"/>
                          <a:gd name="T3" fmla="*/ 16 h 17"/>
                          <a:gd name="T4" fmla="*/ 0 w 25"/>
                          <a:gd name="T5" fmla="*/ 8 h 17"/>
                          <a:gd name="T6" fmla="*/ 17 w 25"/>
                          <a:gd name="T7" fmla="*/ 0 h 17"/>
                          <a:gd name="T8" fmla="*/ 24 w 25"/>
                          <a:gd name="T9" fmla="*/ 10 h 17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0" t="0" r="r" b="b"/>
                        <a:pathLst>
                          <a:path w="25" h="17">
                            <a:moveTo>
                              <a:pt x="24" y="10"/>
                            </a:moveTo>
                            <a:lnTo>
                              <a:pt x="17" y="16"/>
                            </a:lnTo>
                            <a:lnTo>
                              <a:pt x="0" y="8"/>
                            </a:lnTo>
                            <a:lnTo>
                              <a:pt x="17" y="0"/>
                            </a:lnTo>
                            <a:lnTo>
                              <a:pt x="24" y="10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33" name="Freeform 168">
                      <a:extLst>
                        <a:ext uri="{FF2B5EF4-FFF2-40B4-BE49-F238E27FC236}">
                          <a16:creationId xmlns:a16="http://schemas.microsoft.com/office/drawing/2014/main" id="{D7F62DE0-84A8-E544-A888-A6ABC71F1A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306" y="602"/>
                      <a:ext cx="17" cy="27"/>
                    </a:xfrm>
                    <a:custGeom>
                      <a:avLst/>
                      <a:gdLst>
                        <a:gd name="T0" fmla="*/ 8 w 17"/>
                        <a:gd name="T1" fmla="*/ 0 h 27"/>
                        <a:gd name="T2" fmla="*/ 16 w 17"/>
                        <a:gd name="T3" fmla="*/ 1 h 27"/>
                        <a:gd name="T4" fmla="*/ 12 w 17"/>
                        <a:gd name="T5" fmla="*/ 26 h 27"/>
                        <a:gd name="T6" fmla="*/ 0 w 17"/>
                        <a:gd name="T7" fmla="*/ 21 h 27"/>
                        <a:gd name="T8" fmla="*/ 8 w 17"/>
                        <a:gd name="T9" fmla="*/ 0 h 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7" h="27">
                          <a:moveTo>
                            <a:pt x="8" y="0"/>
                          </a:moveTo>
                          <a:lnTo>
                            <a:pt x="16" y="1"/>
                          </a:lnTo>
                          <a:lnTo>
                            <a:pt x="12" y="26"/>
                          </a:lnTo>
                          <a:lnTo>
                            <a:pt x="0" y="21"/>
                          </a:lnTo>
                          <a:lnTo>
                            <a:pt x="8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23" name="Group 169">
                    <a:extLst>
                      <a:ext uri="{FF2B5EF4-FFF2-40B4-BE49-F238E27FC236}">
                        <a16:creationId xmlns:a16="http://schemas.microsoft.com/office/drawing/2014/main" id="{2C30DDD8-B0B6-3B47-B25B-66F01C73F0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242" y="558"/>
                    <a:ext cx="88" cy="183"/>
                    <a:chOff x="1242" y="558"/>
                    <a:chExt cx="88" cy="183"/>
                  </a:xfrm>
                </p:grpSpPr>
                <p:sp>
                  <p:nvSpPr>
                    <p:cNvPr id="226" name="Oval 170">
                      <a:extLst>
                        <a:ext uri="{FF2B5EF4-FFF2-40B4-BE49-F238E27FC236}">
                          <a16:creationId xmlns:a16="http://schemas.microsoft.com/office/drawing/2014/main" id="{453AFA1D-41F5-044A-A92B-64BBABFA98F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50" y="666"/>
                      <a:ext cx="72" cy="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227" name="Oval 171">
                      <a:extLst>
                        <a:ext uri="{FF2B5EF4-FFF2-40B4-BE49-F238E27FC236}">
                          <a16:creationId xmlns:a16="http://schemas.microsoft.com/office/drawing/2014/main" id="{617497E4-E064-9A43-9C01-3383507CAD2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59" y="612"/>
                      <a:ext cx="72" cy="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228" name="Oval 172">
                      <a:extLst>
                        <a:ext uri="{FF2B5EF4-FFF2-40B4-BE49-F238E27FC236}">
                          <a16:creationId xmlns:a16="http://schemas.microsoft.com/office/drawing/2014/main" id="{7C7E479E-4010-664D-9A7C-E73D3E99D6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42" y="558"/>
                      <a:ext cx="54" cy="57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229" name="Oval 173">
                      <a:extLst>
                        <a:ext uri="{FF2B5EF4-FFF2-40B4-BE49-F238E27FC236}">
                          <a16:creationId xmlns:a16="http://schemas.microsoft.com/office/drawing/2014/main" id="{756738AA-7E6D-014A-9BE2-5A3AC222495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76" y="594"/>
                      <a:ext cx="28" cy="29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230" name="Freeform 174">
                      <a:extLst>
                        <a:ext uri="{FF2B5EF4-FFF2-40B4-BE49-F238E27FC236}">
                          <a16:creationId xmlns:a16="http://schemas.microsoft.com/office/drawing/2014/main" id="{557FDC01-3302-4C43-8EF8-862C952EA4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56" y="585"/>
                      <a:ext cx="55" cy="71"/>
                    </a:xfrm>
                    <a:custGeom>
                      <a:avLst/>
                      <a:gdLst>
                        <a:gd name="T0" fmla="*/ 39 w 54"/>
                        <a:gd name="T1" fmla="*/ 3 h 71"/>
                        <a:gd name="T2" fmla="*/ 38 w 54"/>
                        <a:gd name="T3" fmla="*/ 11 h 71"/>
                        <a:gd name="T4" fmla="*/ 50 w 54"/>
                        <a:gd name="T5" fmla="*/ 27 h 71"/>
                        <a:gd name="T6" fmla="*/ 54 w 54"/>
                        <a:gd name="T7" fmla="*/ 28 h 71"/>
                        <a:gd name="T8" fmla="*/ 35 w 54"/>
                        <a:gd name="T9" fmla="*/ 70 h 71"/>
                        <a:gd name="T10" fmla="*/ 0 w 54"/>
                        <a:gd name="T11" fmla="*/ 0 h 71"/>
                        <a:gd name="T12" fmla="*/ 39 w 54"/>
                        <a:gd name="T13" fmla="*/ 3 h 71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54" h="71">
                          <a:moveTo>
                            <a:pt x="38" y="3"/>
                          </a:moveTo>
                          <a:lnTo>
                            <a:pt x="37" y="11"/>
                          </a:lnTo>
                          <a:lnTo>
                            <a:pt x="49" y="27"/>
                          </a:lnTo>
                          <a:lnTo>
                            <a:pt x="53" y="28"/>
                          </a:lnTo>
                          <a:lnTo>
                            <a:pt x="34" y="70"/>
                          </a:lnTo>
                          <a:lnTo>
                            <a:pt x="0" y="0"/>
                          </a:lnTo>
                          <a:lnTo>
                            <a:pt x="38" y="3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1" name="Freeform 175">
                      <a:extLst>
                        <a:ext uri="{FF2B5EF4-FFF2-40B4-BE49-F238E27FC236}">
                          <a16:creationId xmlns:a16="http://schemas.microsoft.com/office/drawing/2014/main" id="{73DC22C5-5E66-4E42-907F-6FF35D4035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81" y="679"/>
                      <a:ext cx="35" cy="22"/>
                    </a:xfrm>
                    <a:custGeom>
                      <a:avLst/>
                      <a:gdLst>
                        <a:gd name="T0" fmla="*/ 30 w 35"/>
                        <a:gd name="T1" fmla="*/ 2 h 22"/>
                        <a:gd name="T2" fmla="*/ 34 w 35"/>
                        <a:gd name="T3" fmla="*/ 9 h 22"/>
                        <a:gd name="T4" fmla="*/ 0 w 35"/>
                        <a:gd name="T5" fmla="*/ 21 h 22"/>
                        <a:gd name="T6" fmla="*/ 1 w 35"/>
                        <a:gd name="T7" fmla="*/ 0 h 22"/>
                        <a:gd name="T8" fmla="*/ 30 w 35"/>
                        <a:gd name="T9" fmla="*/ 2 h 2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35" h="22">
                          <a:moveTo>
                            <a:pt x="30" y="2"/>
                          </a:moveTo>
                          <a:lnTo>
                            <a:pt x="34" y="9"/>
                          </a:lnTo>
                          <a:lnTo>
                            <a:pt x="0" y="21"/>
                          </a:lnTo>
                          <a:lnTo>
                            <a:pt x="1" y="0"/>
                          </a:lnTo>
                          <a:lnTo>
                            <a:pt x="30" y="2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24" name="Oval 176">
                    <a:extLst>
                      <a:ext uri="{FF2B5EF4-FFF2-40B4-BE49-F238E27FC236}">
                        <a16:creationId xmlns:a16="http://schemas.microsoft.com/office/drawing/2014/main" id="{1B62A90E-8E80-B24B-9232-83E63C190C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42" y="721"/>
                    <a:ext cx="36" cy="38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25" name="Freeform 177">
                    <a:extLst>
                      <a:ext uri="{FF2B5EF4-FFF2-40B4-BE49-F238E27FC236}">
                        <a16:creationId xmlns:a16="http://schemas.microsoft.com/office/drawing/2014/main" id="{8753B661-E2B1-F940-B808-DA13A098C3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66" y="714"/>
                    <a:ext cx="25" cy="25"/>
                  </a:xfrm>
                  <a:custGeom>
                    <a:avLst/>
                    <a:gdLst>
                      <a:gd name="T0" fmla="*/ 10 w 25"/>
                      <a:gd name="T1" fmla="*/ 24 h 25"/>
                      <a:gd name="T2" fmla="*/ 24 w 25"/>
                      <a:gd name="T3" fmla="*/ 16 h 25"/>
                      <a:gd name="T4" fmla="*/ 7 w 25"/>
                      <a:gd name="T5" fmla="*/ 0 h 25"/>
                      <a:gd name="T6" fmla="*/ 0 w 25"/>
                      <a:gd name="T7" fmla="*/ 9 h 25"/>
                      <a:gd name="T8" fmla="*/ 10 w 25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5" h="25">
                        <a:moveTo>
                          <a:pt x="10" y="24"/>
                        </a:moveTo>
                        <a:lnTo>
                          <a:pt x="24" y="16"/>
                        </a:lnTo>
                        <a:lnTo>
                          <a:pt x="7" y="0"/>
                        </a:lnTo>
                        <a:lnTo>
                          <a:pt x="0" y="9"/>
                        </a:lnTo>
                        <a:lnTo>
                          <a:pt x="10" y="24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8" name="Oval 178">
                  <a:extLst>
                    <a:ext uri="{FF2B5EF4-FFF2-40B4-BE49-F238E27FC236}">
                      <a16:creationId xmlns:a16="http://schemas.microsoft.com/office/drawing/2014/main" id="{5AC992D5-D31E-484B-AAF4-AA09F4D8D2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7" y="762"/>
                  <a:ext cx="45" cy="47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219" name="Oval 179">
                  <a:extLst>
                    <a:ext uri="{FF2B5EF4-FFF2-40B4-BE49-F238E27FC236}">
                      <a16:creationId xmlns:a16="http://schemas.microsoft.com/office/drawing/2014/main" id="{B972C6CE-38D8-F241-8A97-E9538DD9A2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8" y="762"/>
                  <a:ext cx="37" cy="38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220" name="Oval 180">
                  <a:extLst>
                    <a:ext uri="{FF2B5EF4-FFF2-40B4-BE49-F238E27FC236}">
                      <a16:creationId xmlns:a16="http://schemas.microsoft.com/office/drawing/2014/main" id="{F97011BD-F6F2-2B45-9BA5-8D8FC03A4B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2" y="747"/>
                  <a:ext cx="37" cy="38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221" name="Freeform 181">
                  <a:extLst>
                    <a:ext uri="{FF2B5EF4-FFF2-40B4-BE49-F238E27FC236}">
                      <a16:creationId xmlns:a16="http://schemas.microsoft.com/office/drawing/2014/main" id="{C33BCC73-3634-5E4A-978A-597B83924F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4" y="738"/>
                  <a:ext cx="86" cy="60"/>
                </a:xfrm>
                <a:custGeom>
                  <a:avLst/>
                  <a:gdLst>
                    <a:gd name="T0" fmla="*/ 79 w 86"/>
                    <a:gd name="T1" fmla="*/ 17 h 60"/>
                    <a:gd name="T2" fmla="*/ 71 w 86"/>
                    <a:gd name="T3" fmla="*/ 21 h 60"/>
                    <a:gd name="T4" fmla="*/ 49 w 86"/>
                    <a:gd name="T5" fmla="*/ 44 h 60"/>
                    <a:gd name="T6" fmla="*/ 43 w 86"/>
                    <a:gd name="T7" fmla="*/ 54 h 60"/>
                    <a:gd name="T8" fmla="*/ 18 w 86"/>
                    <a:gd name="T9" fmla="*/ 54 h 60"/>
                    <a:gd name="T10" fmla="*/ 13 w 86"/>
                    <a:gd name="T11" fmla="*/ 59 h 60"/>
                    <a:gd name="T12" fmla="*/ 0 w 86"/>
                    <a:gd name="T13" fmla="*/ 42 h 60"/>
                    <a:gd name="T14" fmla="*/ 58 w 86"/>
                    <a:gd name="T15" fmla="*/ 0 h 60"/>
                    <a:gd name="T16" fmla="*/ 85 w 86"/>
                    <a:gd name="T17" fmla="*/ 9 h 60"/>
                    <a:gd name="T18" fmla="*/ 79 w 86"/>
                    <a:gd name="T19" fmla="*/ 17 h 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86" h="60">
                      <a:moveTo>
                        <a:pt x="79" y="17"/>
                      </a:moveTo>
                      <a:lnTo>
                        <a:pt x="71" y="21"/>
                      </a:lnTo>
                      <a:lnTo>
                        <a:pt x="49" y="44"/>
                      </a:lnTo>
                      <a:lnTo>
                        <a:pt x="43" y="54"/>
                      </a:lnTo>
                      <a:lnTo>
                        <a:pt x="18" y="54"/>
                      </a:lnTo>
                      <a:lnTo>
                        <a:pt x="13" y="59"/>
                      </a:lnTo>
                      <a:lnTo>
                        <a:pt x="0" y="42"/>
                      </a:lnTo>
                      <a:lnTo>
                        <a:pt x="58" y="0"/>
                      </a:lnTo>
                      <a:lnTo>
                        <a:pt x="85" y="9"/>
                      </a:lnTo>
                      <a:lnTo>
                        <a:pt x="79" y="17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8" name="Group 182">
                <a:extLst>
                  <a:ext uri="{FF2B5EF4-FFF2-40B4-BE49-F238E27FC236}">
                    <a16:creationId xmlns:a16="http://schemas.microsoft.com/office/drawing/2014/main" id="{124647E3-28C4-BD47-8817-B2DAABD762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4" y="560"/>
                <a:ext cx="129" cy="172"/>
                <a:chOff x="844" y="560"/>
                <a:chExt cx="129" cy="172"/>
              </a:xfrm>
            </p:grpSpPr>
            <p:grpSp>
              <p:nvGrpSpPr>
                <p:cNvPr id="202" name="Group 183">
                  <a:extLst>
                    <a:ext uri="{FF2B5EF4-FFF2-40B4-BE49-F238E27FC236}">
                      <a16:creationId xmlns:a16="http://schemas.microsoft.com/office/drawing/2014/main" id="{6201C428-FAD5-B348-8210-1A30F9AE8E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44" y="585"/>
                  <a:ext cx="68" cy="102"/>
                  <a:chOff x="844" y="585"/>
                  <a:chExt cx="68" cy="102"/>
                </a:xfrm>
              </p:grpSpPr>
              <p:sp>
                <p:nvSpPr>
                  <p:cNvPr id="213" name="Oval 184">
                    <a:extLst>
                      <a:ext uri="{FF2B5EF4-FFF2-40B4-BE49-F238E27FC236}">
                        <a16:creationId xmlns:a16="http://schemas.microsoft.com/office/drawing/2014/main" id="{F8D83A27-BAA1-2C4A-B8B7-ACB131151D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4" y="621"/>
                    <a:ext cx="28" cy="2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14" name="Oval 185">
                    <a:extLst>
                      <a:ext uri="{FF2B5EF4-FFF2-40B4-BE49-F238E27FC236}">
                        <a16:creationId xmlns:a16="http://schemas.microsoft.com/office/drawing/2014/main" id="{15D1F9CC-C058-1847-BC60-58532A6B9C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50" y="648"/>
                    <a:ext cx="36" cy="3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15" name="Oval 186">
                    <a:extLst>
                      <a:ext uri="{FF2B5EF4-FFF2-40B4-BE49-F238E27FC236}">
                        <a16:creationId xmlns:a16="http://schemas.microsoft.com/office/drawing/2014/main" id="{1E5F3709-DA15-2242-8A35-53DCB49C7B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58" y="585"/>
                    <a:ext cx="54" cy="5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16" name="Freeform 187">
                    <a:extLst>
                      <a:ext uri="{FF2B5EF4-FFF2-40B4-BE49-F238E27FC236}">
                        <a16:creationId xmlns:a16="http://schemas.microsoft.com/office/drawing/2014/main" id="{143ACB76-7895-9241-8AC5-9A94147CF7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1" y="623"/>
                    <a:ext cx="23" cy="35"/>
                  </a:xfrm>
                  <a:custGeom>
                    <a:avLst/>
                    <a:gdLst>
                      <a:gd name="T0" fmla="*/ 13 w 24"/>
                      <a:gd name="T1" fmla="*/ 0 h 35"/>
                      <a:gd name="T2" fmla="*/ 0 w 24"/>
                      <a:gd name="T3" fmla="*/ 6 h 35"/>
                      <a:gd name="T4" fmla="*/ 1 w 24"/>
                      <a:gd name="T5" fmla="*/ 27 h 35"/>
                      <a:gd name="T6" fmla="*/ 5 w 24"/>
                      <a:gd name="T7" fmla="*/ 34 h 35"/>
                      <a:gd name="T8" fmla="*/ 22 w 24"/>
                      <a:gd name="T9" fmla="*/ 27 h 35"/>
                      <a:gd name="T10" fmla="*/ 13 w 24"/>
                      <a:gd name="T11" fmla="*/ 0 h 3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4" h="35">
                        <a:moveTo>
                          <a:pt x="14" y="0"/>
                        </a:moveTo>
                        <a:lnTo>
                          <a:pt x="0" y="6"/>
                        </a:lnTo>
                        <a:lnTo>
                          <a:pt x="1" y="27"/>
                        </a:lnTo>
                        <a:lnTo>
                          <a:pt x="5" y="34"/>
                        </a:lnTo>
                        <a:lnTo>
                          <a:pt x="23" y="27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3" name="Group 188">
                  <a:extLst>
                    <a:ext uri="{FF2B5EF4-FFF2-40B4-BE49-F238E27FC236}">
                      <a16:creationId xmlns:a16="http://schemas.microsoft.com/office/drawing/2014/main" id="{0BA67A7B-1D0D-EE40-8B8B-B75918E62D3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67" y="560"/>
                  <a:ext cx="106" cy="172"/>
                  <a:chOff x="867" y="560"/>
                  <a:chExt cx="106" cy="172"/>
                </a:xfrm>
              </p:grpSpPr>
              <p:sp>
                <p:nvSpPr>
                  <p:cNvPr id="205" name="Oval 189">
                    <a:extLst>
                      <a:ext uri="{FF2B5EF4-FFF2-40B4-BE49-F238E27FC236}">
                        <a16:creationId xmlns:a16="http://schemas.microsoft.com/office/drawing/2014/main" id="{6C42822C-BEFA-824E-8F77-89D3FDCE1B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02" y="567"/>
                    <a:ext cx="71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06" name="Oval 190">
                    <a:extLst>
                      <a:ext uri="{FF2B5EF4-FFF2-40B4-BE49-F238E27FC236}">
                        <a16:creationId xmlns:a16="http://schemas.microsoft.com/office/drawing/2014/main" id="{28EC07FE-DC50-B64B-8B0C-7E2DFC4D4E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7" y="621"/>
                    <a:ext cx="37" cy="3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07" name="Oval 191">
                    <a:extLst>
                      <a:ext uri="{FF2B5EF4-FFF2-40B4-BE49-F238E27FC236}">
                        <a16:creationId xmlns:a16="http://schemas.microsoft.com/office/drawing/2014/main" id="{4A32C8E3-8638-CF42-A5FC-78CD7D4506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76" y="648"/>
                    <a:ext cx="54" cy="5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08" name="Oval 192">
                    <a:extLst>
                      <a:ext uri="{FF2B5EF4-FFF2-40B4-BE49-F238E27FC236}">
                        <a16:creationId xmlns:a16="http://schemas.microsoft.com/office/drawing/2014/main" id="{928A2321-61E5-B04D-B607-6566CD4AAB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94" y="676"/>
                    <a:ext cx="53" cy="56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09" name="Oval 193">
                    <a:extLst>
                      <a:ext uri="{FF2B5EF4-FFF2-40B4-BE49-F238E27FC236}">
                        <a16:creationId xmlns:a16="http://schemas.microsoft.com/office/drawing/2014/main" id="{ED29DB94-9EB5-2D48-A9DA-7C4278D29D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98" y="604"/>
                    <a:ext cx="47" cy="5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10" name="Oval 194">
                    <a:extLst>
                      <a:ext uri="{FF2B5EF4-FFF2-40B4-BE49-F238E27FC236}">
                        <a16:creationId xmlns:a16="http://schemas.microsoft.com/office/drawing/2014/main" id="{6C4C50B6-F770-D54B-94BB-449F5B548B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1" y="560"/>
                    <a:ext cx="28" cy="2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11" name="Freeform 195">
                    <a:extLst>
                      <a:ext uri="{FF2B5EF4-FFF2-40B4-BE49-F238E27FC236}">
                        <a16:creationId xmlns:a16="http://schemas.microsoft.com/office/drawing/2014/main" id="{4D3E3621-403F-B143-9136-A1AC2B56DB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11" y="592"/>
                    <a:ext cx="40" cy="29"/>
                  </a:xfrm>
                  <a:custGeom>
                    <a:avLst/>
                    <a:gdLst>
                      <a:gd name="T0" fmla="*/ 0 w 40"/>
                      <a:gd name="T1" fmla="*/ 7 h 29"/>
                      <a:gd name="T2" fmla="*/ 5 w 40"/>
                      <a:gd name="T3" fmla="*/ 21 h 29"/>
                      <a:gd name="T4" fmla="*/ 39 w 40"/>
                      <a:gd name="T5" fmla="*/ 28 h 29"/>
                      <a:gd name="T6" fmla="*/ 39 w 40"/>
                      <a:gd name="T7" fmla="*/ 10 h 29"/>
                      <a:gd name="T8" fmla="*/ 2 w 40"/>
                      <a:gd name="T9" fmla="*/ 0 h 29"/>
                      <a:gd name="T10" fmla="*/ 0 w 40"/>
                      <a:gd name="T11" fmla="*/ 7 h 2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40" h="29">
                        <a:moveTo>
                          <a:pt x="0" y="7"/>
                        </a:moveTo>
                        <a:lnTo>
                          <a:pt x="5" y="21"/>
                        </a:lnTo>
                        <a:lnTo>
                          <a:pt x="39" y="28"/>
                        </a:lnTo>
                        <a:lnTo>
                          <a:pt x="39" y="10"/>
                        </a:lnTo>
                        <a:lnTo>
                          <a:pt x="2" y="0"/>
                        </a:lnTo>
                        <a:lnTo>
                          <a:pt x="0" y="7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2" name="Freeform 196">
                    <a:extLst>
                      <a:ext uri="{FF2B5EF4-FFF2-40B4-BE49-F238E27FC236}">
                        <a16:creationId xmlns:a16="http://schemas.microsoft.com/office/drawing/2014/main" id="{57542F36-A8DD-BC49-AC82-9FCC459B05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76" y="638"/>
                    <a:ext cx="45" cy="57"/>
                  </a:xfrm>
                  <a:custGeom>
                    <a:avLst/>
                    <a:gdLst>
                      <a:gd name="T0" fmla="*/ 27 w 45"/>
                      <a:gd name="T1" fmla="*/ 0 h 57"/>
                      <a:gd name="T2" fmla="*/ 0 w 45"/>
                      <a:gd name="T3" fmla="*/ 14 h 57"/>
                      <a:gd name="T4" fmla="*/ 11 w 45"/>
                      <a:gd name="T5" fmla="*/ 25 h 57"/>
                      <a:gd name="T6" fmla="*/ 13 w 45"/>
                      <a:gd name="T7" fmla="*/ 52 h 57"/>
                      <a:gd name="T8" fmla="*/ 19 w 45"/>
                      <a:gd name="T9" fmla="*/ 56 h 57"/>
                      <a:gd name="T10" fmla="*/ 42 w 45"/>
                      <a:gd name="T11" fmla="*/ 38 h 57"/>
                      <a:gd name="T12" fmla="*/ 44 w 45"/>
                      <a:gd name="T13" fmla="*/ 5 h 57"/>
                      <a:gd name="T14" fmla="*/ 27 w 45"/>
                      <a:gd name="T15" fmla="*/ 0 h 57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45" h="57">
                        <a:moveTo>
                          <a:pt x="27" y="0"/>
                        </a:moveTo>
                        <a:lnTo>
                          <a:pt x="0" y="14"/>
                        </a:lnTo>
                        <a:lnTo>
                          <a:pt x="11" y="25"/>
                        </a:lnTo>
                        <a:lnTo>
                          <a:pt x="13" y="52"/>
                        </a:lnTo>
                        <a:lnTo>
                          <a:pt x="19" y="56"/>
                        </a:lnTo>
                        <a:lnTo>
                          <a:pt x="42" y="38"/>
                        </a:lnTo>
                        <a:lnTo>
                          <a:pt x="44" y="5"/>
                        </a:lnTo>
                        <a:lnTo>
                          <a:pt x="27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4" name="Freeform 197">
                  <a:extLst>
                    <a:ext uri="{FF2B5EF4-FFF2-40B4-BE49-F238E27FC236}">
                      <a16:creationId xmlns:a16="http://schemas.microsoft.com/office/drawing/2014/main" id="{6403087F-6CD9-6049-B422-72B6ADEE47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6" y="576"/>
                  <a:ext cx="26" cy="29"/>
                </a:xfrm>
                <a:custGeom>
                  <a:avLst/>
                  <a:gdLst>
                    <a:gd name="T0" fmla="*/ 0 w 25"/>
                    <a:gd name="T1" fmla="*/ 15 h 29"/>
                    <a:gd name="T2" fmla="*/ 10 w 25"/>
                    <a:gd name="T3" fmla="*/ 0 h 29"/>
                    <a:gd name="T4" fmla="*/ 25 w 25"/>
                    <a:gd name="T5" fmla="*/ 15 h 29"/>
                    <a:gd name="T6" fmla="*/ 14 w 25"/>
                    <a:gd name="T7" fmla="*/ 28 h 29"/>
                    <a:gd name="T8" fmla="*/ 0 w 25"/>
                    <a:gd name="T9" fmla="*/ 15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" h="29">
                      <a:moveTo>
                        <a:pt x="0" y="15"/>
                      </a:moveTo>
                      <a:lnTo>
                        <a:pt x="10" y="0"/>
                      </a:lnTo>
                      <a:lnTo>
                        <a:pt x="24" y="15"/>
                      </a:lnTo>
                      <a:lnTo>
                        <a:pt x="13" y="28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9" name="Group 198">
                <a:extLst>
                  <a:ext uri="{FF2B5EF4-FFF2-40B4-BE49-F238E27FC236}">
                    <a16:creationId xmlns:a16="http://schemas.microsoft.com/office/drawing/2014/main" id="{FB73945F-65E9-B949-BD64-69BD2C0048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11" y="531"/>
                <a:ext cx="385" cy="292"/>
                <a:chOff x="911" y="531"/>
                <a:chExt cx="385" cy="292"/>
              </a:xfrm>
            </p:grpSpPr>
            <p:sp>
              <p:nvSpPr>
                <p:cNvPr id="190" name="Oval 199">
                  <a:extLst>
                    <a:ext uri="{FF2B5EF4-FFF2-40B4-BE49-F238E27FC236}">
                      <a16:creationId xmlns:a16="http://schemas.microsoft.com/office/drawing/2014/main" id="{0D28F387-E744-C14F-A1BA-0409A5F577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" y="540"/>
                  <a:ext cx="88" cy="93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91" name="Oval 200">
                  <a:extLst>
                    <a:ext uri="{FF2B5EF4-FFF2-40B4-BE49-F238E27FC236}">
                      <a16:creationId xmlns:a16="http://schemas.microsoft.com/office/drawing/2014/main" id="{5D845548-3EE0-8B49-A6F9-E66C5D887C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1" y="531"/>
                  <a:ext cx="71" cy="74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92" name="Oval 201">
                  <a:extLst>
                    <a:ext uri="{FF2B5EF4-FFF2-40B4-BE49-F238E27FC236}">
                      <a16:creationId xmlns:a16="http://schemas.microsoft.com/office/drawing/2014/main" id="{52EF3069-4DE3-3D44-9A22-C10B06EE2C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1" y="612"/>
                  <a:ext cx="115" cy="120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93" name="Oval 202">
                  <a:extLst>
                    <a:ext uri="{FF2B5EF4-FFF2-40B4-BE49-F238E27FC236}">
                      <a16:creationId xmlns:a16="http://schemas.microsoft.com/office/drawing/2014/main" id="{BC518B05-43FB-B448-8B05-767ECD1937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4" y="666"/>
                  <a:ext cx="133" cy="139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94" name="Oval 203">
                  <a:extLst>
                    <a:ext uri="{FF2B5EF4-FFF2-40B4-BE49-F238E27FC236}">
                      <a16:creationId xmlns:a16="http://schemas.microsoft.com/office/drawing/2014/main" id="{6F6AC0B8-69F2-CD48-B292-8FABF1EC4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6" y="685"/>
                  <a:ext cx="96" cy="101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95" name="Oval 204">
                  <a:extLst>
                    <a:ext uri="{FF2B5EF4-FFF2-40B4-BE49-F238E27FC236}">
                      <a16:creationId xmlns:a16="http://schemas.microsoft.com/office/drawing/2014/main" id="{84FB5C4A-ACE5-894A-BA94-66ED96C0BC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" y="694"/>
                  <a:ext cx="72" cy="74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96" name="Oval 205">
                  <a:extLst>
                    <a:ext uri="{FF2B5EF4-FFF2-40B4-BE49-F238E27FC236}">
                      <a16:creationId xmlns:a16="http://schemas.microsoft.com/office/drawing/2014/main" id="{936B5EE2-2CF6-BA40-8424-5B19CE6F80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1" y="630"/>
                  <a:ext cx="71" cy="75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97" name="Oval 206">
                  <a:extLst>
                    <a:ext uri="{FF2B5EF4-FFF2-40B4-BE49-F238E27FC236}">
                      <a16:creationId xmlns:a16="http://schemas.microsoft.com/office/drawing/2014/main" id="{32E3DEE6-327C-6A4F-9574-84310196E2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6" y="558"/>
                  <a:ext cx="115" cy="120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98" name="Oval 207">
                  <a:extLst>
                    <a:ext uri="{FF2B5EF4-FFF2-40B4-BE49-F238E27FC236}">
                      <a16:creationId xmlns:a16="http://schemas.microsoft.com/office/drawing/2014/main" id="{A4235EBF-35EC-6F47-89DD-7F64DA7DBF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0" y="703"/>
                  <a:ext cx="115" cy="120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99" name="Oval 208">
                  <a:extLst>
                    <a:ext uri="{FF2B5EF4-FFF2-40B4-BE49-F238E27FC236}">
                      <a16:creationId xmlns:a16="http://schemas.microsoft.com/office/drawing/2014/main" id="{646EE260-9570-374F-875B-325850D089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8" y="567"/>
                  <a:ext cx="89" cy="93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200" name="Oval 209">
                  <a:extLst>
                    <a:ext uri="{FF2B5EF4-FFF2-40B4-BE49-F238E27FC236}">
                      <a16:creationId xmlns:a16="http://schemas.microsoft.com/office/drawing/2014/main" id="{5F47FAE4-67F5-1241-8278-BFF4927B9F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2" y="531"/>
                  <a:ext cx="80" cy="83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201" name="Freeform 210">
                  <a:extLst>
                    <a:ext uri="{FF2B5EF4-FFF2-40B4-BE49-F238E27FC236}">
                      <a16:creationId xmlns:a16="http://schemas.microsoft.com/office/drawing/2014/main" id="{409BB654-1393-C542-B858-72F65F42D0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9" y="551"/>
                  <a:ext cx="339" cy="237"/>
                </a:xfrm>
                <a:custGeom>
                  <a:avLst/>
                  <a:gdLst>
                    <a:gd name="T0" fmla="*/ 104 w 339"/>
                    <a:gd name="T1" fmla="*/ 24 h 237"/>
                    <a:gd name="T2" fmla="*/ 118 w 339"/>
                    <a:gd name="T3" fmla="*/ 7 h 237"/>
                    <a:gd name="T4" fmla="*/ 182 w 339"/>
                    <a:gd name="T5" fmla="*/ 8 h 237"/>
                    <a:gd name="T6" fmla="*/ 226 w 339"/>
                    <a:gd name="T7" fmla="*/ 0 h 237"/>
                    <a:gd name="T8" fmla="*/ 283 w 339"/>
                    <a:gd name="T9" fmla="*/ 29 h 237"/>
                    <a:gd name="T10" fmla="*/ 311 w 339"/>
                    <a:gd name="T11" fmla="*/ 21 h 237"/>
                    <a:gd name="T12" fmla="*/ 326 w 339"/>
                    <a:gd name="T13" fmla="*/ 24 h 237"/>
                    <a:gd name="T14" fmla="*/ 329 w 339"/>
                    <a:gd name="T15" fmla="*/ 94 h 237"/>
                    <a:gd name="T16" fmla="*/ 338 w 339"/>
                    <a:gd name="T17" fmla="*/ 105 h 237"/>
                    <a:gd name="T18" fmla="*/ 312 w 339"/>
                    <a:gd name="T19" fmla="*/ 160 h 237"/>
                    <a:gd name="T20" fmla="*/ 284 w 339"/>
                    <a:gd name="T21" fmla="*/ 122 h 237"/>
                    <a:gd name="T22" fmla="*/ 276 w 339"/>
                    <a:gd name="T23" fmla="*/ 142 h 237"/>
                    <a:gd name="T24" fmla="*/ 236 w 339"/>
                    <a:gd name="T25" fmla="*/ 216 h 237"/>
                    <a:gd name="T26" fmla="*/ 102 w 339"/>
                    <a:gd name="T27" fmla="*/ 236 h 237"/>
                    <a:gd name="T28" fmla="*/ 33 w 339"/>
                    <a:gd name="T29" fmla="*/ 222 h 237"/>
                    <a:gd name="T30" fmla="*/ 11 w 339"/>
                    <a:gd name="T31" fmla="*/ 176 h 237"/>
                    <a:gd name="T32" fmla="*/ 11 w 339"/>
                    <a:gd name="T33" fmla="*/ 128 h 237"/>
                    <a:gd name="T34" fmla="*/ 0 w 339"/>
                    <a:gd name="T35" fmla="*/ 89 h 237"/>
                    <a:gd name="T36" fmla="*/ 104 w 339"/>
                    <a:gd name="T37" fmla="*/ 24 h 2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339" h="237">
                      <a:moveTo>
                        <a:pt x="104" y="24"/>
                      </a:moveTo>
                      <a:lnTo>
                        <a:pt x="118" y="7"/>
                      </a:lnTo>
                      <a:lnTo>
                        <a:pt x="182" y="8"/>
                      </a:lnTo>
                      <a:lnTo>
                        <a:pt x="226" y="0"/>
                      </a:lnTo>
                      <a:lnTo>
                        <a:pt x="283" y="29"/>
                      </a:lnTo>
                      <a:lnTo>
                        <a:pt x="311" y="21"/>
                      </a:lnTo>
                      <a:lnTo>
                        <a:pt x="326" y="24"/>
                      </a:lnTo>
                      <a:lnTo>
                        <a:pt x="329" y="94"/>
                      </a:lnTo>
                      <a:lnTo>
                        <a:pt x="338" y="105"/>
                      </a:lnTo>
                      <a:lnTo>
                        <a:pt x="312" y="160"/>
                      </a:lnTo>
                      <a:lnTo>
                        <a:pt x="284" y="122"/>
                      </a:lnTo>
                      <a:lnTo>
                        <a:pt x="276" y="142"/>
                      </a:lnTo>
                      <a:lnTo>
                        <a:pt x="236" y="216"/>
                      </a:lnTo>
                      <a:lnTo>
                        <a:pt x="102" y="236"/>
                      </a:lnTo>
                      <a:lnTo>
                        <a:pt x="33" y="222"/>
                      </a:lnTo>
                      <a:lnTo>
                        <a:pt x="11" y="176"/>
                      </a:lnTo>
                      <a:lnTo>
                        <a:pt x="11" y="128"/>
                      </a:lnTo>
                      <a:lnTo>
                        <a:pt x="0" y="89"/>
                      </a:lnTo>
                      <a:lnTo>
                        <a:pt x="104" y="24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86" name="Text Box 211">
              <a:extLst>
                <a:ext uri="{FF2B5EF4-FFF2-40B4-BE49-F238E27FC236}">
                  <a16:creationId xmlns:a16="http://schemas.microsoft.com/office/drawing/2014/main" id="{BD2077BE-4132-9F47-9420-B37BDECB60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3" y="1279"/>
              <a:ext cx="533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60000"/>
                </a:lnSpc>
                <a:defRPr/>
              </a:pPr>
              <a:r>
                <a:rPr lang="en-US" sz="2000" b="1" dirty="0">
                  <a:ea typeface="ＭＳ Ｐゴシック" charset="0"/>
                </a:rPr>
                <a:t>WAN</a:t>
              </a:r>
            </a:p>
          </p:txBody>
        </p:sp>
      </p:grp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73D77C9F-32DE-9D47-8EE5-F6BAC1CA62D9}"/>
              </a:ext>
            </a:extLst>
          </p:cNvPr>
          <p:cNvCxnSpPr>
            <a:cxnSpLocks/>
            <a:endCxn id="174" idx="3"/>
          </p:cNvCxnSpPr>
          <p:nvPr/>
        </p:nvCxnSpPr>
        <p:spPr bwMode="auto">
          <a:xfrm>
            <a:off x="4778016" y="2725661"/>
            <a:ext cx="780763" cy="23970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1FFB7669-2319-954F-883D-6CAE6089454B}"/>
              </a:ext>
            </a:extLst>
          </p:cNvPr>
          <p:cNvCxnSpPr>
            <a:cxnSpLocks/>
            <a:endCxn id="160" idx="0"/>
          </p:cNvCxnSpPr>
          <p:nvPr/>
        </p:nvCxnSpPr>
        <p:spPr bwMode="auto">
          <a:xfrm flipH="1">
            <a:off x="3959078" y="2728584"/>
            <a:ext cx="808350" cy="232793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88057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270E-06A1-104A-AD2B-F90CD096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763949"/>
          </a:xfrm>
        </p:spPr>
        <p:txBody>
          <a:bodyPr/>
          <a:lstStyle/>
          <a:p>
            <a:r>
              <a:rPr lang="en-US" sz="4800" dirty="0"/>
              <a:t>Do You Want to Write BGP</a:t>
            </a:r>
            <a:br>
              <a:rPr lang="en-US" sz="4800" dirty="0"/>
            </a:br>
            <a:r>
              <a:rPr lang="en-US" sz="4800" dirty="0"/>
              <a:t>Policy for Massive ECMP?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AA970-BDC8-DC49-B724-8370AA3691A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AE090-4E6A-5944-B122-17E6B6D8FA1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DDBDE-960A-104D-8A5B-6257DACA78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E886CBFB-CAA4-1C42-8008-209CD1BD1DC4}"/>
              </a:ext>
            </a:extLst>
          </p:cNvPr>
          <p:cNvGrpSpPr/>
          <p:nvPr/>
        </p:nvGrpSpPr>
        <p:grpSpPr>
          <a:xfrm>
            <a:off x="510552" y="2129524"/>
            <a:ext cx="8192461" cy="4122120"/>
            <a:chOff x="270603" y="1221608"/>
            <a:chExt cx="8598924" cy="51708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04CCD1-3610-C940-838F-0FBB53198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603" y="5958773"/>
              <a:ext cx="238859" cy="4337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9CF3EF-8C72-BA4D-8506-7C0259090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462" y="5958773"/>
              <a:ext cx="238859" cy="4337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65B2FD-C9DC-A74C-81C3-FB5B0B2EA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8321" y="5958773"/>
              <a:ext cx="238859" cy="4337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B19B7A-0A31-B947-B6AE-292CDBFCE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7180" y="5958773"/>
              <a:ext cx="238859" cy="43373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08D198-572A-974D-8480-78C6A6B7A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6039" y="5958773"/>
              <a:ext cx="238859" cy="43373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9F69BD-E9FD-474C-8331-C8556ACA8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4898" y="5958773"/>
              <a:ext cx="238859" cy="4337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0627EE-3D11-3D4C-B69C-426C581C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757" y="5958773"/>
              <a:ext cx="238859" cy="43373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F0C4A8-7CF9-4D43-A524-107DE8F1E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2616" y="5958773"/>
              <a:ext cx="238859" cy="43373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C963500-4B1C-2F4C-B9E0-7CD537116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1475" y="5958773"/>
              <a:ext cx="238859" cy="4337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2692A39-6A2B-0440-AFE6-FE0F8F86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0334" y="5958773"/>
              <a:ext cx="238859" cy="43373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14C7F8-A342-C74E-BAD9-C47A1E65B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9193" y="5958773"/>
              <a:ext cx="238859" cy="43373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51B04D-D5D9-4C43-B4F7-836119173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8052" y="5958773"/>
              <a:ext cx="238859" cy="43373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57EFB94-5F81-0A4E-8CFE-57822CF24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6911" y="5958773"/>
              <a:ext cx="238859" cy="43373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5F05B47-98C5-F044-B4C0-48A465D6C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5770" y="5958773"/>
              <a:ext cx="238859" cy="43373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E4A341-1607-5142-B31A-E6070E587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4629" y="5958773"/>
              <a:ext cx="238859" cy="43373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186E53-2379-B34D-A1D5-D17B1D5C0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3488" y="5958773"/>
              <a:ext cx="238859" cy="43373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0AA5383-052E-0244-99C8-8022E7324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2347" y="5958773"/>
              <a:ext cx="238859" cy="43373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9505BBC-1605-9F4B-9F2C-6DA86D21A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1206" y="5958773"/>
              <a:ext cx="238859" cy="43373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97A1C76-F87C-CD49-966C-C567CF7B2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0065" y="5958773"/>
              <a:ext cx="238859" cy="43373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17B777D-63FA-1E46-B3ED-20DAAEE71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8924" y="5958773"/>
              <a:ext cx="238859" cy="43373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0EA9F5F-09E7-EA4C-9C6A-1FD75A020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7783" y="5958773"/>
              <a:ext cx="238859" cy="43373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0E0B35F-B2FB-3445-BA5B-7A9A28F0A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6642" y="5958773"/>
              <a:ext cx="238859" cy="43373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C369729-657E-D240-8D57-1E0F6530B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5501" y="5958773"/>
              <a:ext cx="238859" cy="43373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B61C942-DAA4-5545-973D-AC6F88A53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4360" y="5958773"/>
              <a:ext cx="238859" cy="4337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3FBC870-9DA1-0149-8CF0-84C627251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3219" y="5958773"/>
              <a:ext cx="238859" cy="43373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AC8E77B-414A-1C48-91FE-DDA4A8B7A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2078" y="5958773"/>
              <a:ext cx="238859" cy="43373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6164B57-38C6-F64B-BF9C-BA5240C6F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0937" y="5958773"/>
              <a:ext cx="238859" cy="43373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52033DD-2A9C-7A46-8223-4F41FA94D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9796" y="5958773"/>
              <a:ext cx="238859" cy="43373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4ACDA4A-32FE-F545-AB64-212DE720F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8655" y="5958773"/>
              <a:ext cx="238859" cy="43373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B1ADA9D-5E52-8747-AB75-CDBBEFCCB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7514" y="5958773"/>
              <a:ext cx="238859" cy="43373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E34D733-3C4B-1149-922A-2C001B409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6373" y="5958773"/>
              <a:ext cx="238859" cy="43373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87FF300-794C-804B-9AF1-0BD5AFA00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5232" y="5958773"/>
              <a:ext cx="238859" cy="43373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B853BE-9910-F945-BD3A-5008F4D22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4091" y="5958773"/>
              <a:ext cx="238859" cy="43373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F999FB9-B45C-3742-8C50-9F5C89A00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2950" y="5958773"/>
              <a:ext cx="238859" cy="43373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D82FBE7-F3FE-5A40-A049-3CADDB634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1809" y="5958773"/>
              <a:ext cx="238859" cy="43373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B49C20B-970E-AF41-BC9D-3F3D635B3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0668" y="5958773"/>
              <a:ext cx="238859" cy="433734"/>
            </a:xfrm>
            <a:prstGeom prst="rect">
              <a:avLst/>
            </a:prstGeom>
          </p:spPr>
        </p:pic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BD33B7DA-9B61-4C4E-819F-F852B20E5D0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574" y="4492269"/>
              <a:ext cx="460689" cy="340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B33E731-5628-DE4B-A936-7CA22F2D7DDF}"/>
                </a:ext>
              </a:extLst>
            </p:cNvPr>
            <p:cNvCxnSpPr>
              <a:cxnSpLocks/>
              <a:stCxn id="42" idx="2"/>
              <a:endCxn id="6" idx="0"/>
            </p:cNvCxnSpPr>
            <p:nvPr/>
          </p:nvCxnSpPr>
          <p:spPr bwMode="auto">
            <a:xfrm flipH="1">
              <a:off x="390033" y="4832647"/>
              <a:ext cx="955886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5B6A9B6-3342-0F4D-98CB-8F305055F31B}"/>
                </a:ext>
              </a:extLst>
            </p:cNvPr>
            <p:cNvCxnSpPr>
              <a:cxnSpLocks/>
              <a:stCxn id="42" idx="2"/>
              <a:endCxn id="7" idx="0"/>
            </p:cNvCxnSpPr>
            <p:nvPr/>
          </p:nvCxnSpPr>
          <p:spPr bwMode="auto">
            <a:xfrm flipH="1">
              <a:off x="628892" y="4832647"/>
              <a:ext cx="717027" cy="1126126"/>
            </a:xfrm>
            <a:prstGeom prst="line">
              <a:avLst/>
            </a:prstGeom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506B74D-33A8-6445-B412-1E031997257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8891" y="4826016"/>
              <a:ext cx="717027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CF37863-A92C-2746-951C-19538CD4A228}"/>
                </a:ext>
              </a:extLst>
            </p:cNvPr>
            <p:cNvCxnSpPr>
              <a:cxnSpLocks/>
              <a:stCxn id="42" idx="2"/>
            </p:cNvCxnSpPr>
            <p:nvPr/>
          </p:nvCxnSpPr>
          <p:spPr bwMode="auto">
            <a:xfrm flipH="1">
              <a:off x="859237" y="4832647"/>
              <a:ext cx="486682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3E86B75-1930-AF45-8984-11269DC29F96}"/>
                </a:ext>
              </a:extLst>
            </p:cNvPr>
            <p:cNvCxnSpPr>
              <a:cxnSpLocks/>
              <a:stCxn id="42" idx="2"/>
            </p:cNvCxnSpPr>
            <p:nvPr/>
          </p:nvCxnSpPr>
          <p:spPr bwMode="auto">
            <a:xfrm flipH="1">
              <a:off x="1107605" y="4832647"/>
              <a:ext cx="238314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75A8F51-623A-3546-871B-56FA409824B2}"/>
                </a:ext>
              </a:extLst>
            </p:cNvPr>
            <p:cNvCxnSpPr>
              <a:cxnSpLocks/>
              <a:stCxn id="42" idx="2"/>
            </p:cNvCxnSpPr>
            <p:nvPr/>
          </p:nvCxnSpPr>
          <p:spPr bwMode="auto">
            <a:xfrm flipH="1">
              <a:off x="1321155" y="4832647"/>
              <a:ext cx="24764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F23F44C-25DA-A24A-A7BF-C70069156F4C}"/>
                </a:ext>
              </a:extLst>
            </p:cNvPr>
            <p:cNvCxnSpPr>
              <a:cxnSpLocks/>
              <a:stCxn id="42" idx="2"/>
            </p:cNvCxnSpPr>
            <p:nvPr/>
          </p:nvCxnSpPr>
          <p:spPr bwMode="auto">
            <a:xfrm>
              <a:off x="1345919" y="4832647"/>
              <a:ext cx="226026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1C66DCB-73C9-6043-8936-F680F7775027}"/>
                </a:ext>
              </a:extLst>
            </p:cNvPr>
            <p:cNvCxnSpPr>
              <a:cxnSpLocks/>
              <a:stCxn id="42" idx="2"/>
            </p:cNvCxnSpPr>
            <p:nvPr/>
          </p:nvCxnSpPr>
          <p:spPr bwMode="auto">
            <a:xfrm>
              <a:off x="1345919" y="4832647"/>
              <a:ext cx="458998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57097F4-512E-D340-B0B8-A9D68369A883}"/>
                </a:ext>
              </a:extLst>
            </p:cNvPr>
            <p:cNvCxnSpPr>
              <a:cxnSpLocks/>
              <a:stCxn id="42" idx="2"/>
            </p:cNvCxnSpPr>
            <p:nvPr/>
          </p:nvCxnSpPr>
          <p:spPr bwMode="auto">
            <a:xfrm>
              <a:off x="1345919" y="4832647"/>
              <a:ext cx="743614" cy="114234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07DDE46-6CE7-854C-AC39-B0010EAD65FD}"/>
                </a:ext>
              </a:extLst>
            </p:cNvPr>
            <p:cNvCxnSpPr>
              <a:cxnSpLocks/>
              <a:stCxn id="42" idx="2"/>
            </p:cNvCxnSpPr>
            <p:nvPr/>
          </p:nvCxnSpPr>
          <p:spPr bwMode="auto">
            <a:xfrm>
              <a:off x="1345919" y="4832647"/>
              <a:ext cx="974570" cy="112845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8700DF2A-EDE3-3C46-8AB1-DEF13B001A6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706" y="4467019"/>
              <a:ext cx="460689" cy="340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21CB91-AE41-0049-87FC-F0A078556B90}"/>
                </a:ext>
              </a:extLst>
            </p:cNvPr>
            <p:cNvCxnSpPr>
              <a:cxnSpLocks/>
              <a:stCxn id="53" idx="2"/>
              <a:endCxn id="15" idx="0"/>
            </p:cNvCxnSpPr>
            <p:nvPr/>
          </p:nvCxnSpPr>
          <p:spPr bwMode="auto">
            <a:xfrm flipH="1">
              <a:off x="2539764" y="4807397"/>
              <a:ext cx="1020287" cy="115137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39349C6-85EB-3C48-BFE0-C192C6FB3093}"/>
                </a:ext>
              </a:extLst>
            </p:cNvPr>
            <p:cNvCxnSpPr>
              <a:cxnSpLocks/>
              <a:stCxn id="53" idx="2"/>
            </p:cNvCxnSpPr>
            <p:nvPr/>
          </p:nvCxnSpPr>
          <p:spPr bwMode="auto">
            <a:xfrm flipH="1">
              <a:off x="2843024" y="4807397"/>
              <a:ext cx="717027" cy="1126126"/>
            </a:xfrm>
            <a:prstGeom prst="line">
              <a:avLst/>
            </a:prstGeom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1FCB0AC-DE6E-624C-A619-198B742C552D}"/>
                </a:ext>
              </a:extLst>
            </p:cNvPr>
            <p:cNvCxnSpPr>
              <a:cxnSpLocks/>
              <a:endCxn id="16" idx="0"/>
            </p:cNvCxnSpPr>
            <p:nvPr/>
          </p:nvCxnSpPr>
          <p:spPr bwMode="auto">
            <a:xfrm flipH="1">
              <a:off x="2778623" y="4800836"/>
              <a:ext cx="746952" cy="115793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DBA36F5-1723-424F-A194-559280C239B0}"/>
                </a:ext>
              </a:extLst>
            </p:cNvPr>
            <p:cNvCxnSpPr>
              <a:cxnSpLocks/>
              <a:stCxn id="53" idx="2"/>
              <a:endCxn id="17" idx="0"/>
            </p:cNvCxnSpPr>
            <p:nvPr/>
          </p:nvCxnSpPr>
          <p:spPr bwMode="auto">
            <a:xfrm flipH="1">
              <a:off x="3017482" y="4807397"/>
              <a:ext cx="542569" cy="115137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DB6A5AF-5C34-8642-B3A2-77E11ECF1540}"/>
                </a:ext>
              </a:extLst>
            </p:cNvPr>
            <p:cNvCxnSpPr>
              <a:cxnSpLocks/>
              <a:stCxn id="53" idx="2"/>
              <a:endCxn id="18" idx="0"/>
            </p:cNvCxnSpPr>
            <p:nvPr/>
          </p:nvCxnSpPr>
          <p:spPr bwMode="auto">
            <a:xfrm flipH="1">
              <a:off x="3256341" y="4807397"/>
              <a:ext cx="303710" cy="115137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E357DC-CBD6-AA44-A271-9338EC18E693}"/>
                </a:ext>
              </a:extLst>
            </p:cNvPr>
            <p:cNvCxnSpPr>
              <a:cxnSpLocks/>
              <a:stCxn id="53" idx="2"/>
              <a:endCxn id="19" idx="0"/>
            </p:cNvCxnSpPr>
            <p:nvPr/>
          </p:nvCxnSpPr>
          <p:spPr bwMode="auto">
            <a:xfrm flipH="1">
              <a:off x="3495200" y="4807397"/>
              <a:ext cx="64851" cy="115137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8BCAA02-29D1-5A43-A569-99779298344F}"/>
                </a:ext>
              </a:extLst>
            </p:cNvPr>
            <p:cNvCxnSpPr>
              <a:cxnSpLocks/>
              <a:stCxn id="53" idx="2"/>
              <a:endCxn id="20" idx="0"/>
            </p:cNvCxnSpPr>
            <p:nvPr/>
          </p:nvCxnSpPr>
          <p:spPr bwMode="auto">
            <a:xfrm>
              <a:off x="3560051" y="4807397"/>
              <a:ext cx="174008" cy="115137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D285830-0B78-1545-9079-116568728290}"/>
                </a:ext>
              </a:extLst>
            </p:cNvPr>
            <p:cNvCxnSpPr>
              <a:cxnSpLocks/>
              <a:stCxn id="53" idx="2"/>
              <a:endCxn id="21" idx="0"/>
            </p:cNvCxnSpPr>
            <p:nvPr/>
          </p:nvCxnSpPr>
          <p:spPr bwMode="auto">
            <a:xfrm>
              <a:off x="3560051" y="4807397"/>
              <a:ext cx="412867" cy="115137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90BC7F6-FBFF-4045-940A-B2263778EE18}"/>
                </a:ext>
              </a:extLst>
            </p:cNvPr>
            <p:cNvCxnSpPr>
              <a:cxnSpLocks/>
              <a:stCxn id="53" idx="2"/>
              <a:endCxn id="22" idx="0"/>
            </p:cNvCxnSpPr>
            <p:nvPr/>
          </p:nvCxnSpPr>
          <p:spPr bwMode="auto">
            <a:xfrm>
              <a:off x="3560051" y="4807397"/>
              <a:ext cx="651726" cy="115137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F4562DA-2BD0-9046-ACE3-A1EF4149E104}"/>
                </a:ext>
              </a:extLst>
            </p:cNvPr>
            <p:cNvCxnSpPr>
              <a:cxnSpLocks/>
              <a:stCxn id="53" idx="2"/>
              <a:endCxn id="23" idx="0"/>
            </p:cNvCxnSpPr>
            <p:nvPr/>
          </p:nvCxnSpPr>
          <p:spPr bwMode="auto">
            <a:xfrm>
              <a:off x="3560051" y="4807397"/>
              <a:ext cx="890585" cy="115137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04E2ED3F-303F-664E-BBE2-0BBE1D9A2DD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1759" y="4480101"/>
              <a:ext cx="460689" cy="340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C36B5AC-4ABF-464D-8ED5-5DA04DCECDF0}"/>
                </a:ext>
              </a:extLst>
            </p:cNvPr>
            <p:cNvCxnSpPr>
              <a:cxnSpLocks/>
              <a:stCxn id="64" idx="2"/>
            </p:cNvCxnSpPr>
            <p:nvPr/>
          </p:nvCxnSpPr>
          <p:spPr bwMode="auto">
            <a:xfrm flipH="1">
              <a:off x="4706218" y="4820479"/>
              <a:ext cx="955886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1AE1E14-57FF-864D-94BE-886273661F4F}"/>
                </a:ext>
              </a:extLst>
            </p:cNvPr>
            <p:cNvCxnSpPr>
              <a:cxnSpLocks/>
              <a:stCxn id="64" idx="2"/>
            </p:cNvCxnSpPr>
            <p:nvPr/>
          </p:nvCxnSpPr>
          <p:spPr bwMode="auto">
            <a:xfrm flipH="1">
              <a:off x="4945077" y="4820479"/>
              <a:ext cx="717027" cy="1126126"/>
            </a:xfrm>
            <a:prstGeom prst="line">
              <a:avLst/>
            </a:prstGeom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1D7E49-47F8-6849-BDEF-A237452CCA2C}"/>
                </a:ext>
              </a:extLst>
            </p:cNvPr>
            <p:cNvCxnSpPr>
              <a:cxnSpLocks/>
              <a:endCxn id="25" idx="0"/>
            </p:cNvCxnSpPr>
            <p:nvPr/>
          </p:nvCxnSpPr>
          <p:spPr bwMode="auto">
            <a:xfrm flipH="1">
              <a:off x="4928354" y="4813848"/>
              <a:ext cx="733750" cy="114492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C75C6A7-1444-A34E-B416-69039579F7BC}"/>
                </a:ext>
              </a:extLst>
            </p:cNvPr>
            <p:cNvCxnSpPr>
              <a:cxnSpLocks/>
              <a:stCxn id="64" idx="2"/>
            </p:cNvCxnSpPr>
            <p:nvPr/>
          </p:nvCxnSpPr>
          <p:spPr bwMode="auto">
            <a:xfrm flipH="1">
              <a:off x="5175422" y="4820479"/>
              <a:ext cx="486682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CA95FF5-0A54-F34A-9370-AC594003A8CE}"/>
                </a:ext>
              </a:extLst>
            </p:cNvPr>
            <p:cNvCxnSpPr>
              <a:cxnSpLocks/>
              <a:stCxn id="64" idx="2"/>
            </p:cNvCxnSpPr>
            <p:nvPr/>
          </p:nvCxnSpPr>
          <p:spPr bwMode="auto">
            <a:xfrm flipH="1">
              <a:off x="5423790" y="4820479"/>
              <a:ext cx="238314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5968005-2B81-BD43-B1F3-B4D90C91123A}"/>
                </a:ext>
              </a:extLst>
            </p:cNvPr>
            <p:cNvCxnSpPr>
              <a:cxnSpLocks/>
              <a:stCxn id="64" idx="2"/>
            </p:cNvCxnSpPr>
            <p:nvPr/>
          </p:nvCxnSpPr>
          <p:spPr bwMode="auto">
            <a:xfrm flipH="1">
              <a:off x="5637340" y="4820479"/>
              <a:ext cx="24764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AE9E67B-2863-8644-B72F-E65DF03BA255}"/>
                </a:ext>
              </a:extLst>
            </p:cNvPr>
            <p:cNvCxnSpPr>
              <a:cxnSpLocks/>
              <a:stCxn id="64" idx="2"/>
            </p:cNvCxnSpPr>
            <p:nvPr/>
          </p:nvCxnSpPr>
          <p:spPr bwMode="auto">
            <a:xfrm>
              <a:off x="5662104" y="4820479"/>
              <a:ext cx="226026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BF2D9EE-3514-5449-A286-DA96488C6ABE}"/>
                </a:ext>
              </a:extLst>
            </p:cNvPr>
            <p:cNvCxnSpPr>
              <a:cxnSpLocks/>
              <a:stCxn id="64" idx="2"/>
            </p:cNvCxnSpPr>
            <p:nvPr/>
          </p:nvCxnSpPr>
          <p:spPr bwMode="auto">
            <a:xfrm>
              <a:off x="5662104" y="4820479"/>
              <a:ext cx="458998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305902-58F2-F049-B57C-07FC1E1C55CB}"/>
                </a:ext>
              </a:extLst>
            </p:cNvPr>
            <p:cNvCxnSpPr>
              <a:cxnSpLocks/>
              <a:stCxn id="64" idx="2"/>
            </p:cNvCxnSpPr>
            <p:nvPr/>
          </p:nvCxnSpPr>
          <p:spPr bwMode="auto">
            <a:xfrm>
              <a:off x="5662104" y="4820479"/>
              <a:ext cx="743614" cy="114234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80FDDA6-00B4-3144-B79B-A3858B43A835}"/>
                </a:ext>
              </a:extLst>
            </p:cNvPr>
            <p:cNvCxnSpPr>
              <a:cxnSpLocks/>
              <a:stCxn id="64" idx="2"/>
            </p:cNvCxnSpPr>
            <p:nvPr/>
          </p:nvCxnSpPr>
          <p:spPr bwMode="auto">
            <a:xfrm>
              <a:off x="5662104" y="4820479"/>
              <a:ext cx="974570" cy="112845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EFCACAF7-6078-594E-B9A2-3A55E67E9BB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8288" y="4493113"/>
              <a:ext cx="460689" cy="340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A30BE5A-02D6-A347-9824-FD8E5DBAE763}"/>
                </a:ext>
              </a:extLst>
            </p:cNvPr>
            <p:cNvCxnSpPr>
              <a:cxnSpLocks/>
              <a:stCxn id="75" idx="2"/>
            </p:cNvCxnSpPr>
            <p:nvPr/>
          </p:nvCxnSpPr>
          <p:spPr bwMode="auto">
            <a:xfrm flipH="1">
              <a:off x="6842747" y="4833491"/>
              <a:ext cx="955886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733BF80-2ECA-0749-B840-38744628B4ED}"/>
                </a:ext>
              </a:extLst>
            </p:cNvPr>
            <p:cNvCxnSpPr>
              <a:cxnSpLocks/>
              <a:stCxn id="75" idx="2"/>
            </p:cNvCxnSpPr>
            <p:nvPr/>
          </p:nvCxnSpPr>
          <p:spPr bwMode="auto">
            <a:xfrm flipH="1">
              <a:off x="7081606" y="4833491"/>
              <a:ext cx="717027" cy="1126126"/>
            </a:xfrm>
            <a:prstGeom prst="line">
              <a:avLst/>
            </a:prstGeom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19607D6-2803-BD45-8C7C-A184BA0B86D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081605" y="4826860"/>
              <a:ext cx="717027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8EBC20-14E1-AB43-838F-BF83D31D6021}"/>
                </a:ext>
              </a:extLst>
            </p:cNvPr>
            <p:cNvCxnSpPr>
              <a:cxnSpLocks/>
              <a:stCxn id="75" idx="2"/>
            </p:cNvCxnSpPr>
            <p:nvPr/>
          </p:nvCxnSpPr>
          <p:spPr bwMode="auto">
            <a:xfrm flipH="1">
              <a:off x="7311951" y="4833491"/>
              <a:ext cx="486682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D622C88-6EB2-564B-9074-D509FA7A5465}"/>
                </a:ext>
              </a:extLst>
            </p:cNvPr>
            <p:cNvCxnSpPr>
              <a:cxnSpLocks/>
              <a:stCxn id="75" idx="2"/>
            </p:cNvCxnSpPr>
            <p:nvPr/>
          </p:nvCxnSpPr>
          <p:spPr bwMode="auto">
            <a:xfrm flipH="1">
              <a:off x="7560319" y="4833491"/>
              <a:ext cx="238314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CEF8109-3828-6B4D-9D63-F599973C5B33}"/>
                </a:ext>
              </a:extLst>
            </p:cNvPr>
            <p:cNvCxnSpPr>
              <a:cxnSpLocks/>
              <a:stCxn id="75" idx="2"/>
            </p:cNvCxnSpPr>
            <p:nvPr/>
          </p:nvCxnSpPr>
          <p:spPr bwMode="auto">
            <a:xfrm flipH="1">
              <a:off x="7773869" y="4833491"/>
              <a:ext cx="24764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607EBB2-AD97-4F48-BE46-9F98B7DF5BB8}"/>
                </a:ext>
              </a:extLst>
            </p:cNvPr>
            <p:cNvCxnSpPr>
              <a:cxnSpLocks/>
              <a:stCxn id="75" idx="2"/>
            </p:cNvCxnSpPr>
            <p:nvPr/>
          </p:nvCxnSpPr>
          <p:spPr bwMode="auto">
            <a:xfrm>
              <a:off x="7798633" y="4833491"/>
              <a:ext cx="226026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C2C4C1A-A67D-9F45-8353-385DC166A095}"/>
                </a:ext>
              </a:extLst>
            </p:cNvPr>
            <p:cNvCxnSpPr>
              <a:cxnSpLocks/>
              <a:stCxn id="75" idx="2"/>
            </p:cNvCxnSpPr>
            <p:nvPr/>
          </p:nvCxnSpPr>
          <p:spPr bwMode="auto">
            <a:xfrm>
              <a:off x="7798633" y="4833491"/>
              <a:ext cx="458998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59EEB8-6F2A-0A4F-9215-A2629C2ED0A5}"/>
                </a:ext>
              </a:extLst>
            </p:cNvPr>
            <p:cNvCxnSpPr>
              <a:cxnSpLocks/>
              <a:stCxn id="75" idx="2"/>
            </p:cNvCxnSpPr>
            <p:nvPr/>
          </p:nvCxnSpPr>
          <p:spPr bwMode="auto">
            <a:xfrm>
              <a:off x="7798633" y="4833491"/>
              <a:ext cx="743614" cy="114234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C254E93-528F-F941-99E4-1F2D11551ADE}"/>
                </a:ext>
              </a:extLst>
            </p:cNvPr>
            <p:cNvCxnSpPr>
              <a:cxnSpLocks/>
              <a:stCxn id="75" idx="2"/>
            </p:cNvCxnSpPr>
            <p:nvPr/>
          </p:nvCxnSpPr>
          <p:spPr bwMode="auto">
            <a:xfrm>
              <a:off x="7798633" y="4833491"/>
              <a:ext cx="974570" cy="112845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522E9EF-ABB1-A240-97AA-BC993E006167}"/>
                </a:ext>
              </a:extLst>
            </p:cNvPr>
            <p:cNvCxnSpPr>
              <a:cxnSpLocks/>
              <a:stCxn id="42" idx="2"/>
              <a:endCxn id="15" idx="0"/>
            </p:cNvCxnSpPr>
            <p:nvPr/>
          </p:nvCxnSpPr>
          <p:spPr bwMode="auto">
            <a:xfrm>
              <a:off x="1345919" y="4832647"/>
              <a:ext cx="1193845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2E9D233-A9C2-E449-A3FD-10BCD8711FAC}"/>
                </a:ext>
              </a:extLst>
            </p:cNvPr>
            <p:cNvCxnSpPr>
              <a:cxnSpLocks/>
              <a:stCxn id="42" idx="2"/>
            </p:cNvCxnSpPr>
            <p:nvPr/>
          </p:nvCxnSpPr>
          <p:spPr bwMode="auto">
            <a:xfrm>
              <a:off x="1345919" y="4832647"/>
              <a:ext cx="1447122" cy="114234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08C6FDB-CA3C-5040-937C-09D6DF86B603}"/>
                </a:ext>
              </a:extLst>
            </p:cNvPr>
            <p:cNvCxnSpPr>
              <a:cxnSpLocks/>
              <a:stCxn id="42" idx="2"/>
              <a:endCxn id="17" idx="0"/>
            </p:cNvCxnSpPr>
            <p:nvPr/>
          </p:nvCxnSpPr>
          <p:spPr bwMode="auto">
            <a:xfrm>
              <a:off x="1345919" y="4832647"/>
              <a:ext cx="1671563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0125E26-B871-3147-A70A-9E25407C200B}"/>
                </a:ext>
              </a:extLst>
            </p:cNvPr>
            <p:cNvCxnSpPr>
              <a:cxnSpLocks/>
              <a:stCxn id="42" idx="2"/>
            </p:cNvCxnSpPr>
            <p:nvPr/>
          </p:nvCxnSpPr>
          <p:spPr bwMode="auto">
            <a:xfrm>
              <a:off x="1345919" y="4832647"/>
              <a:ext cx="1904511" cy="11167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15A9B1E-26CE-A74D-8918-E48BE52167C7}"/>
                </a:ext>
              </a:extLst>
            </p:cNvPr>
            <p:cNvCxnSpPr>
              <a:cxnSpLocks/>
              <a:stCxn id="42" idx="2"/>
            </p:cNvCxnSpPr>
            <p:nvPr/>
          </p:nvCxnSpPr>
          <p:spPr bwMode="auto">
            <a:xfrm>
              <a:off x="1345919" y="4832647"/>
              <a:ext cx="2129462" cy="1109054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C160FF5-EDB4-124B-AA54-B1D1D0CA6E5A}"/>
                </a:ext>
              </a:extLst>
            </p:cNvPr>
            <p:cNvCxnSpPr>
              <a:cxnSpLocks/>
              <a:stCxn id="42" idx="2"/>
              <a:endCxn id="20" idx="0"/>
            </p:cNvCxnSpPr>
            <p:nvPr/>
          </p:nvCxnSpPr>
          <p:spPr bwMode="auto">
            <a:xfrm>
              <a:off x="1345919" y="4832647"/>
              <a:ext cx="2388140" cy="112612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350F69B-2661-124B-B4FF-C9C38EBCBA6A}"/>
                </a:ext>
              </a:extLst>
            </p:cNvPr>
            <p:cNvCxnSpPr>
              <a:cxnSpLocks/>
              <a:stCxn id="42" idx="2"/>
            </p:cNvCxnSpPr>
            <p:nvPr/>
          </p:nvCxnSpPr>
          <p:spPr bwMode="auto">
            <a:xfrm>
              <a:off x="1345919" y="4832647"/>
              <a:ext cx="2635135" cy="112033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4E0192A-0E30-084C-B9E2-4897440EA47C}"/>
                </a:ext>
              </a:extLst>
            </p:cNvPr>
            <p:cNvCxnSpPr>
              <a:cxnSpLocks/>
              <a:stCxn id="42" idx="2"/>
            </p:cNvCxnSpPr>
            <p:nvPr/>
          </p:nvCxnSpPr>
          <p:spPr bwMode="auto">
            <a:xfrm>
              <a:off x="1345919" y="4832647"/>
              <a:ext cx="2888523" cy="113135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5D9552E-B498-E64C-B2A0-8F5BA87B0364}"/>
                </a:ext>
              </a:extLst>
            </p:cNvPr>
            <p:cNvCxnSpPr>
              <a:cxnSpLocks/>
              <a:stCxn id="42" idx="2"/>
            </p:cNvCxnSpPr>
            <p:nvPr/>
          </p:nvCxnSpPr>
          <p:spPr bwMode="auto">
            <a:xfrm>
              <a:off x="1345919" y="4832647"/>
              <a:ext cx="3130894" cy="113135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E7D29FD-679F-B34A-8249-E3790AECDED8}"/>
                </a:ext>
              </a:extLst>
            </p:cNvPr>
            <p:cNvCxnSpPr>
              <a:cxnSpLocks/>
              <a:stCxn id="53" idx="2"/>
            </p:cNvCxnSpPr>
            <p:nvPr/>
          </p:nvCxnSpPr>
          <p:spPr bwMode="auto">
            <a:xfrm flipH="1">
              <a:off x="2353905" y="4807397"/>
              <a:ext cx="1206146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8C679FD-1B90-E742-BB96-E1E43309A40E}"/>
                </a:ext>
              </a:extLst>
            </p:cNvPr>
            <p:cNvCxnSpPr>
              <a:cxnSpLocks/>
              <a:stCxn id="53" idx="2"/>
            </p:cNvCxnSpPr>
            <p:nvPr/>
          </p:nvCxnSpPr>
          <p:spPr bwMode="auto">
            <a:xfrm flipH="1">
              <a:off x="2100517" y="4807397"/>
              <a:ext cx="1459534" cy="117884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080743-7FF9-2847-956D-A221674351CA}"/>
                </a:ext>
              </a:extLst>
            </p:cNvPr>
            <p:cNvCxnSpPr>
              <a:cxnSpLocks/>
              <a:stCxn id="53" idx="2"/>
            </p:cNvCxnSpPr>
            <p:nvPr/>
          </p:nvCxnSpPr>
          <p:spPr bwMode="auto">
            <a:xfrm flipH="1">
              <a:off x="1863655" y="4807397"/>
              <a:ext cx="1696396" cy="11678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E96E4D2-29E9-1D40-967B-7E185BEB205B}"/>
                </a:ext>
              </a:extLst>
            </p:cNvPr>
            <p:cNvCxnSpPr>
              <a:cxnSpLocks/>
              <a:stCxn id="53" idx="2"/>
            </p:cNvCxnSpPr>
            <p:nvPr/>
          </p:nvCxnSpPr>
          <p:spPr bwMode="auto">
            <a:xfrm flipH="1">
              <a:off x="1621285" y="4807397"/>
              <a:ext cx="1938766" cy="116232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04F9050-5147-574D-9DB5-3C9A2ECAF7E2}"/>
                </a:ext>
              </a:extLst>
            </p:cNvPr>
            <p:cNvCxnSpPr>
              <a:cxnSpLocks/>
              <a:stCxn id="53" idx="2"/>
            </p:cNvCxnSpPr>
            <p:nvPr/>
          </p:nvCxnSpPr>
          <p:spPr bwMode="auto">
            <a:xfrm flipH="1">
              <a:off x="1384423" y="4807397"/>
              <a:ext cx="2175628" cy="116782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11089DA-57F2-9D43-9A56-AA1FC4DBAF87}"/>
                </a:ext>
              </a:extLst>
            </p:cNvPr>
            <p:cNvCxnSpPr>
              <a:cxnSpLocks/>
              <a:stCxn id="53" idx="2"/>
            </p:cNvCxnSpPr>
            <p:nvPr/>
          </p:nvCxnSpPr>
          <p:spPr bwMode="auto">
            <a:xfrm flipH="1">
              <a:off x="1125527" y="4807397"/>
              <a:ext cx="2434524" cy="1173338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8958223-F30E-FF44-8A2F-4995DD7C3FB9}"/>
                </a:ext>
              </a:extLst>
            </p:cNvPr>
            <p:cNvCxnSpPr>
              <a:cxnSpLocks/>
              <a:stCxn id="53" idx="2"/>
            </p:cNvCxnSpPr>
            <p:nvPr/>
          </p:nvCxnSpPr>
          <p:spPr bwMode="auto">
            <a:xfrm flipH="1">
              <a:off x="905191" y="4807397"/>
              <a:ext cx="2654860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D1C46AD-6736-4A42-AA2F-E15FA987083B}"/>
                </a:ext>
              </a:extLst>
            </p:cNvPr>
            <p:cNvCxnSpPr>
              <a:cxnSpLocks/>
              <a:stCxn id="53" idx="2"/>
            </p:cNvCxnSpPr>
            <p:nvPr/>
          </p:nvCxnSpPr>
          <p:spPr bwMode="auto">
            <a:xfrm flipH="1">
              <a:off x="673837" y="4807397"/>
              <a:ext cx="2886214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23E9CBC-0C53-CC48-80C8-91AED03341F2}"/>
                </a:ext>
              </a:extLst>
            </p:cNvPr>
            <p:cNvCxnSpPr>
              <a:cxnSpLocks/>
              <a:stCxn id="53" idx="2"/>
            </p:cNvCxnSpPr>
            <p:nvPr/>
          </p:nvCxnSpPr>
          <p:spPr bwMode="auto">
            <a:xfrm flipH="1">
              <a:off x="431467" y="4807397"/>
              <a:ext cx="3128584" cy="115130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8B156E1-3DEB-1A40-BC9D-D88EB11E152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62753" y="4810712"/>
              <a:ext cx="1206146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20B3CBC-E2B0-5041-B63B-6C4DB9D594D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209365" y="4810712"/>
              <a:ext cx="1459534" cy="117884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EFFF7ED-1A4B-FC4E-B33D-8D0FEA3D4FE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72503" y="4810712"/>
              <a:ext cx="1696396" cy="11678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6DBA197-07C4-BC4C-81BC-5CD36DCA3F1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730133" y="4810712"/>
              <a:ext cx="1938766" cy="116232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B4C03E-E5BD-C34C-AAE8-C3EBD0C8F6A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493271" y="4810712"/>
              <a:ext cx="2175628" cy="116782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933B72B-B3BA-2A44-807C-BCFBEF6455C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34375" y="4810712"/>
              <a:ext cx="2434524" cy="1173338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56520DB-86EC-0843-8281-B007670BB0F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014039" y="4810712"/>
              <a:ext cx="2654860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41F3762-3528-3741-8A55-2B980E1782A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782685" y="4810712"/>
              <a:ext cx="2886214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97A9AFC-31F6-F24D-941E-D7B21EDE6DF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540315" y="4810712"/>
              <a:ext cx="3128584" cy="115130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6863BEE-9060-E84E-AE2C-A2E3513E63E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586606" y="4852867"/>
              <a:ext cx="1206146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F0388DF-1D79-094D-9D5D-DA852109831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333218" y="4852867"/>
              <a:ext cx="1459534" cy="117884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F0C0A65-0097-9A4E-BB10-EC3A25F5A22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096356" y="4852867"/>
              <a:ext cx="1696396" cy="11678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9B7BFAF-11B1-6349-ACDA-F90A2C6A380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853986" y="4852867"/>
              <a:ext cx="1938766" cy="116232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84C3BE6-9D58-9741-AF7B-684A8F0E01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617124" y="4852867"/>
              <a:ext cx="2175628" cy="116782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7665367B-7244-7F49-A67F-001ACBF3DC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358228" y="4852867"/>
              <a:ext cx="2434524" cy="1173338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A6AAD5B-7156-1E4A-94D5-81483854E5A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137892" y="4852867"/>
              <a:ext cx="2654860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21165BC-06CE-D94E-A828-191CD9A38E7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906538" y="4852867"/>
              <a:ext cx="2886214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07531A6-5682-AA49-8A9F-35F5EC9B58F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64168" y="4852867"/>
              <a:ext cx="3128584" cy="115130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964FD33-0BB3-3F47-B80C-C84D208D15C7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3532533" y="4805203"/>
              <a:ext cx="1206146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B4A31D9-9005-4F45-A057-132A182E58D0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3532533" y="4805203"/>
              <a:ext cx="1459534" cy="117884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CEAAA2A-1ECA-CA41-AD3A-9A524BC1A9D4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3532533" y="4805203"/>
              <a:ext cx="1696396" cy="11678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E12BAA6-607A-6C49-8716-799FFAE268AA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3532533" y="4805203"/>
              <a:ext cx="1938766" cy="116232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24F9EEF-279F-0C47-A28E-B75D7C0DF534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3532533" y="4805203"/>
              <a:ext cx="2175628" cy="116782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1DE9C32-991E-A747-8995-2B651B284D14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3532533" y="4805203"/>
              <a:ext cx="2434524" cy="1173338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FFE1911-760E-8A47-BA84-1229D63977DB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3532533" y="4805203"/>
              <a:ext cx="2654860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2007F5C-5794-FA44-B4CD-7C49093C67B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3532533" y="4805203"/>
              <a:ext cx="2886214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2543A7F-04F0-9848-B393-A70586A726A9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3532533" y="4805203"/>
              <a:ext cx="3128584" cy="115130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A1BB8B5-B212-8E47-A294-7993316BBD03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656894" y="4808917"/>
              <a:ext cx="1206146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0EE02DB-893E-DF44-B3E7-C05F5A66E5F8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656894" y="4808917"/>
              <a:ext cx="1459534" cy="117884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B6B181C-4543-BB40-AA6A-1ABC1A6B4E94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656894" y="4808917"/>
              <a:ext cx="1696396" cy="116783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1E65058-C9B1-6245-8A9E-E4BB0F4B315B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656894" y="4808917"/>
              <a:ext cx="1938766" cy="116232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011B7B0-A6DF-6747-A1F1-BA3EDD58E4DD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656894" y="4808917"/>
              <a:ext cx="2175628" cy="116782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20C71E-B223-0D43-B0DA-5EB8DC642A83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656894" y="4808917"/>
              <a:ext cx="2434524" cy="1173338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15BB2C2-959D-3448-9673-B3412BACC17F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656894" y="4808917"/>
              <a:ext cx="2654860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73DEBDC-B0B2-4A42-8630-5BBD584C99CF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656894" y="4808917"/>
              <a:ext cx="2886214" cy="11623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F659E0E-8715-9E46-AA00-3A80D23EC7E2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656894" y="4808917"/>
              <a:ext cx="3128584" cy="115130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40" name="Picture 2">
              <a:extLst>
                <a:ext uri="{FF2B5EF4-FFF2-40B4-BE49-F238E27FC236}">
                  <a16:creationId xmlns:a16="http://schemas.microsoft.com/office/drawing/2014/main" id="{2A5F1657-BF2B-954E-ACEF-9EDD82DB0C0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595" y="3085691"/>
              <a:ext cx="460689" cy="340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41" name="Picture 2">
              <a:extLst>
                <a:ext uri="{FF2B5EF4-FFF2-40B4-BE49-F238E27FC236}">
                  <a16:creationId xmlns:a16="http://schemas.microsoft.com/office/drawing/2014/main" id="{C66DE2FE-3CC9-7C44-8F2B-00E47979919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6674" y="3091338"/>
              <a:ext cx="460689" cy="340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5CB221E-E84B-374F-9A57-7E7136A3E8A4}"/>
                </a:ext>
              </a:extLst>
            </p:cNvPr>
            <p:cNvCxnSpPr>
              <a:stCxn id="140" idx="2"/>
              <a:endCxn id="42" idx="0"/>
            </p:cNvCxnSpPr>
            <p:nvPr/>
          </p:nvCxnSpPr>
          <p:spPr bwMode="auto">
            <a:xfrm flipH="1">
              <a:off x="1345919" y="3426069"/>
              <a:ext cx="1254021" cy="10662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CDE9ECE-FD89-7E4E-B8F5-7C13FDC3B183}"/>
                </a:ext>
              </a:extLst>
            </p:cNvPr>
            <p:cNvCxnSpPr/>
            <p:nvPr/>
          </p:nvCxnSpPr>
          <p:spPr bwMode="auto">
            <a:xfrm flipH="1">
              <a:off x="5662103" y="3388937"/>
              <a:ext cx="1233948" cy="108565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BD506B3-1189-1C45-A2A5-CD54D8445876}"/>
                </a:ext>
              </a:extLst>
            </p:cNvPr>
            <p:cNvCxnSpPr>
              <a:cxnSpLocks/>
              <a:stCxn id="140" idx="2"/>
            </p:cNvCxnSpPr>
            <p:nvPr/>
          </p:nvCxnSpPr>
          <p:spPr bwMode="auto">
            <a:xfrm>
              <a:off x="2599940" y="3426069"/>
              <a:ext cx="966602" cy="104810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C553ED4-2FC3-1040-88C2-00CB0FF27DF3}"/>
                </a:ext>
              </a:extLst>
            </p:cNvPr>
            <p:cNvCxnSpPr>
              <a:cxnSpLocks/>
              <a:stCxn id="140" idx="2"/>
            </p:cNvCxnSpPr>
            <p:nvPr/>
          </p:nvCxnSpPr>
          <p:spPr bwMode="auto">
            <a:xfrm>
              <a:off x="2599940" y="3426069"/>
              <a:ext cx="3080650" cy="108049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99267DC-FFA3-AD4E-9B9B-65A44F4258BF}"/>
                </a:ext>
              </a:extLst>
            </p:cNvPr>
            <p:cNvCxnSpPr>
              <a:cxnSpLocks/>
              <a:stCxn id="140" idx="2"/>
            </p:cNvCxnSpPr>
            <p:nvPr/>
          </p:nvCxnSpPr>
          <p:spPr bwMode="auto">
            <a:xfrm>
              <a:off x="2599940" y="3426069"/>
              <a:ext cx="5163386" cy="108049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AED253C-7C04-E644-8975-521B4E51A36F}"/>
                </a:ext>
              </a:extLst>
            </p:cNvPr>
            <p:cNvCxnSpPr>
              <a:cxnSpLocks/>
              <a:stCxn id="141" idx="2"/>
            </p:cNvCxnSpPr>
            <p:nvPr/>
          </p:nvCxnSpPr>
          <p:spPr bwMode="auto">
            <a:xfrm>
              <a:off x="6867019" y="3431716"/>
              <a:ext cx="907816" cy="105614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7855CF3-C499-9140-B9C2-83F24A814025}"/>
                </a:ext>
              </a:extLst>
            </p:cNvPr>
            <p:cNvCxnSpPr>
              <a:cxnSpLocks/>
              <a:endCxn id="53" idx="0"/>
            </p:cNvCxnSpPr>
            <p:nvPr/>
          </p:nvCxnSpPr>
          <p:spPr bwMode="auto">
            <a:xfrm flipH="1">
              <a:off x="3560051" y="3423955"/>
              <a:ext cx="3318384" cy="1043064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BF3FA45-5D0C-2E49-B9A5-B629C6F64D88}"/>
                </a:ext>
              </a:extLst>
            </p:cNvPr>
            <p:cNvCxnSpPr>
              <a:cxnSpLocks/>
              <a:stCxn id="141" idx="2"/>
            </p:cNvCxnSpPr>
            <p:nvPr/>
          </p:nvCxnSpPr>
          <p:spPr bwMode="auto">
            <a:xfrm flipH="1">
              <a:off x="1355553" y="3431716"/>
              <a:ext cx="5511466" cy="105476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50" name="Group 18">
              <a:extLst>
                <a:ext uri="{FF2B5EF4-FFF2-40B4-BE49-F238E27FC236}">
                  <a16:creationId xmlns:a16="http://schemas.microsoft.com/office/drawing/2014/main" id="{C29E2AE5-3983-8E4C-8CA5-F4D08FEAEB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9356" y="2222924"/>
              <a:ext cx="342661" cy="371350"/>
              <a:chOff x="64" y="40"/>
              <a:chExt cx="561" cy="537"/>
            </a:xfrm>
          </p:grpSpPr>
          <p:grpSp>
            <p:nvGrpSpPr>
              <p:cNvPr id="151" name="Group 7">
                <a:extLst>
                  <a:ext uri="{FF2B5EF4-FFF2-40B4-BE49-F238E27FC236}">
                    <a16:creationId xmlns:a16="http://schemas.microsoft.com/office/drawing/2014/main" id="{2FFD4A1E-DFC8-C243-8996-A46665E558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" y="46"/>
                <a:ext cx="555" cy="531"/>
                <a:chOff x="70" y="46"/>
                <a:chExt cx="555" cy="531"/>
              </a:xfrm>
            </p:grpSpPr>
            <p:sp>
              <p:nvSpPr>
                <p:cNvPr id="162" name="Freeform 4">
                  <a:extLst>
                    <a:ext uri="{FF2B5EF4-FFF2-40B4-BE49-F238E27FC236}">
                      <a16:creationId xmlns:a16="http://schemas.microsoft.com/office/drawing/2014/main" id="{85031704-CAF5-E74F-ABC2-50577A67D8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" y="46"/>
                  <a:ext cx="555" cy="55"/>
                </a:xfrm>
                <a:custGeom>
                  <a:avLst/>
                  <a:gdLst>
                    <a:gd name="T0" fmla="*/ 0 w 555"/>
                    <a:gd name="T1" fmla="*/ 54 h 55"/>
                    <a:gd name="T2" fmla="*/ 62 w 555"/>
                    <a:gd name="T3" fmla="*/ 0 h 55"/>
                    <a:gd name="T4" fmla="*/ 554 w 555"/>
                    <a:gd name="T5" fmla="*/ 0 h 55"/>
                    <a:gd name="T6" fmla="*/ 493 w 555"/>
                    <a:gd name="T7" fmla="*/ 54 h 55"/>
                    <a:gd name="T8" fmla="*/ 0 w 555"/>
                    <a:gd name="T9" fmla="*/ 54 h 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55" h="55">
                      <a:moveTo>
                        <a:pt x="0" y="54"/>
                      </a:moveTo>
                      <a:lnTo>
                        <a:pt x="62" y="0"/>
                      </a:lnTo>
                      <a:lnTo>
                        <a:pt x="554" y="0"/>
                      </a:lnTo>
                      <a:lnTo>
                        <a:pt x="493" y="54"/>
                      </a:lnTo>
                      <a:lnTo>
                        <a:pt x="0" y="54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Rectangle 5">
                  <a:extLst>
                    <a:ext uri="{FF2B5EF4-FFF2-40B4-BE49-F238E27FC236}">
                      <a16:creationId xmlns:a16="http://schemas.microsoft.com/office/drawing/2014/main" id="{3FB9C599-453C-A84D-B50E-A7986A32C1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" y="106"/>
                  <a:ext cx="490" cy="47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64" name="Freeform 6">
                  <a:extLst>
                    <a:ext uri="{FF2B5EF4-FFF2-40B4-BE49-F238E27FC236}">
                      <a16:creationId xmlns:a16="http://schemas.microsoft.com/office/drawing/2014/main" id="{0D25EF81-4225-404A-843D-87D3826928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0" y="46"/>
                  <a:ext cx="55" cy="531"/>
                </a:xfrm>
                <a:custGeom>
                  <a:avLst/>
                  <a:gdLst>
                    <a:gd name="T0" fmla="*/ 0 w 55"/>
                    <a:gd name="T1" fmla="*/ 59 h 531"/>
                    <a:gd name="T2" fmla="*/ 54 w 55"/>
                    <a:gd name="T3" fmla="*/ 0 h 531"/>
                    <a:gd name="T4" fmla="*/ 54 w 55"/>
                    <a:gd name="T5" fmla="*/ 469 h 531"/>
                    <a:gd name="T6" fmla="*/ 0 w 55"/>
                    <a:gd name="T7" fmla="*/ 530 h 531"/>
                    <a:gd name="T8" fmla="*/ 0 w 55"/>
                    <a:gd name="T9" fmla="*/ 59 h 5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5" h="531">
                      <a:moveTo>
                        <a:pt x="0" y="59"/>
                      </a:moveTo>
                      <a:lnTo>
                        <a:pt x="54" y="0"/>
                      </a:lnTo>
                      <a:lnTo>
                        <a:pt x="54" y="469"/>
                      </a:lnTo>
                      <a:lnTo>
                        <a:pt x="0" y="530"/>
                      </a:lnTo>
                      <a:lnTo>
                        <a:pt x="0" y="59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2" name="Group 11">
                <a:extLst>
                  <a:ext uri="{FF2B5EF4-FFF2-40B4-BE49-F238E27FC236}">
                    <a16:creationId xmlns:a16="http://schemas.microsoft.com/office/drawing/2014/main" id="{27A9BEE5-2AAD-4F44-A7D1-412C23810C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" y="40"/>
                <a:ext cx="555" cy="537"/>
                <a:chOff x="64" y="40"/>
                <a:chExt cx="555" cy="537"/>
              </a:xfrm>
            </p:grpSpPr>
            <p:sp>
              <p:nvSpPr>
                <p:cNvPr id="159" name="Freeform 8">
                  <a:extLst>
                    <a:ext uri="{FF2B5EF4-FFF2-40B4-BE49-F238E27FC236}">
                      <a16:creationId xmlns:a16="http://schemas.microsoft.com/office/drawing/2014/main" id="{17CD3B7E-E889-664C-B248-7E3D2A147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" y="40"/>
                  <a:ext cx="555" cy="54"/>
                </a:xfrm>
                <a:custGeom>
                  <a:avLst/>
                  <a:gdLst>
                    <a:gd name="T0" fmla="*/ 0 w 555"/>
                    <a:gd name="T1" fmla="*/ 53 h 54"/>
                    <a:gd name="T2" fmla="*/ 62 w 555"/>
                    <a:gd name="T3" fmla="*/ 0 h 54"/>
                    <a:gd name="T4" fmla="*/ 554 w 555"/>
                    <a:gd name="T5" fmla="*/ 0 h 54"/>
                    <a:gd name="T6" fmla="*/ 493 w 555"/>
                    <a:gd name="T7" fmla="*/ 53 h 54"/>
                    <a:gd name="T8" fmla="*/ 0 w 555"/>
                    <a:gd name="T9" fmla="*/ 53 h 5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55" h="54">
                      <a:moveTo>
                        <a:pt x="0" y="53"/>
                      </a:moveTo>
                      <a:lnTo>
                        <a:pt x="62" y="0"/>
                      </a:lnTo>
                      <a:lnTo>
                        <a:pt x="554" y="0"/>
                      </a:lnTo>
                      <a:lnTo>
                        <a:pt x="493" y="53"/>
                      </a:lnTo>
                      <a:lnTo>
                        <a:pt x="0" y="53"/>
                      </a:lnTo>
                    </a:path>
                  </a:pathLst>
                </a:custGeom>
                <a:solidFill>
                  <a:srgbClr val="5589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" name="Rectangle 9">
                  <a:extLst>
                    <a:ext uri="{FF2B5EF4-FFF2-40B4-BE49-F238E27FC236}">
                      <a16:creationId xmlns:a16="http://schemas.microsoft.com/office/drawing/2014/main" id="{68EA0A33-9D68-6845-AFE7-640E3DCBE1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" y="101"/>
                  <a:ext cx="490" cy="475"/>
                </a:xfrm>
                <a:prstGeom prst="rect">
                  <a:avLst/>
                </a:prstGeom>
                <a:solidFill>
                  <a:srgbClr val="004E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61" name="Freeform 10">
                  <a:extLst>
                    <a:ext uri="{FF2B5EF4-FFF2-40B4-BE49-F238E27FC236}">
                      <a16:creationId xmlns:a16="http://schemas.microsoft.com/office/drawing/2014/main" id="{589B3F82-4969-1F43-BE1E-C7CBC1EB0F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2" y="40"/>
                  <a:ext cx="57" cy="537"/>
                </a:xfrm>
                <a:custGeom>
                  <a:avLst/>
                  <a:gdLst>
                    <a:gd name="T0" fmla="*/ 0 w 57"/>
                    <a:gd name="T1" fmla="*/ 60 h 537"/>
                    <a:gd name="T2" fmla="*/ 56 w 57"/>
                    <a:gd name="T3" fmla="*/ 0 h 537"/>
                    <a:gd name="T4" fmla="*/ 56 w 57"/>
                    <a:gd name="T5" fmla="*/ 475 h 537"/>
                    <a:gd name="T6" fmla="*/ 0 w 57"/>
                    <a:gd name="T7" fmla="*/ 536 h 537"/>
                    <a:gd name="T8" fmla="*/ 0 w 57"/>
                    <a:gd name="T9" fmla="*/ 60 h 53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7" h="537">
                      <a:moveTo>
                        <a:pt x="0" y="60"/>
                      </a:moveTo>
                      <a:lnTo>
                        <a:pt x="56" y="0"/>
                      </a:lnTo>
                      <a:lnTo>
                        <a:pt x="56" y="475"/>
                      </a:lnTo>
                      <a:lnTo>
                        <a:pt x="0" y="536"/>
                      </a:lnTo>
                      <a:lnTo>
                        <a:pt x="0" y="60"/>
                      </a:lnTo>
                    </a:path>
                  </a:pathLst>
                </a:custGeom>
                <a:solidFill>
                  <a:srgbClr val="0034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3" name="Group 17">
                <a:extLst>
                  <a:ext uri="{FF2B5EF4-FFF2-40B4-BE49-F238E27FC236}">
                    <a16:creationId xmlns:a16="http://schemas.microsoft.com/office/drawing/2014/main" id="{4CF27750-ED9C-4642-91D7-C314F63994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" y="123"/>
                <a:ext cx="445" cy="442"/>
                <a:chOff x="90" y="123"/>
                <a:chExt cx="445" cy="442"/>
              </a:xfrm>
            </p:grpSpPr>
            <p:sp>
              <p:nvSpPr>
                <p:cNvPr id="154" name="Freeform 12">
                  <a:extLst>
                    <a:ext uri="{FF2B5EF4-FFF2-40B4-BE49-F238E27FC236}">
                      <a16:creationId xmlns:a16="http://schemas.microsoft.com/office/drawing/2014/main" id="{D3D0BC08-3C83-4048-A0EE-B087B515A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" y="123"/>
                  <a:ext cx="122" cy="227"/>
                </a:xfrm>
                <a:custGeom>
                  <a:avLst/>
                  <a:gdLst>
                    <a:gd name="T0" fmla="*/ 43 w 122"/>
                    <a:gd name="T1" fmla="*/ 226 h 227"/>
                    <a:gd name="T2" fmla="*/ 43 w 122"/>
                    <a:gd name="T3" fmla="*/ 77 h 227"/>
                    <a:gd name="T4" fmla="*/ 0 w 122"/>
                    <a:gd name="T5" fmla="*/ 77 h 227"/>
                    <a:gd name="T6" fmla="*/ 61 w 122"/>
                    <a:gd name="T7" fmla="*/ 0 h 227"/>
                    <a:gd name="T8" fmla="*/ 121 w 122"/>
                    <a:gd name="T9" fmla="*/ 77 h 227"/>
                    <a:gd name="T10" fmla="*/ 76 w 122"/>
                    <a:gd name="T11" fmla="*/ 77 h 227"/>
                    <a:gd name="T12" fmla="*/ 76 w 122"/>
                    <a:gd name="T13" fmla="*/ 168 h 227"/>
                    <a:gd name="T14" fmla="*/ 82 w 122"/>
                    <a:gd name="T15" fmla="*/ 168 h 227"/>
                    <a:gd name="T16" fmla="*/ 43 w 122"/>
                    <a:gd name="T17" fmla="*/ 226 h 22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22" h="227">
                      <a:moveTo>
                        <a:pt x="43" y="226"/>
                      </a:moveTo>
                      <a:lnTo>
                        <a:pt x="43" y="77"/>
                      </a:lnTo>
                      <a:lnTo>
                        <a:pt x="0" y="77"/>
                      </a:lnTo>
                      <a:lnTo>
                        <a:pt x="61" y="0"/>
                      </a:lnTo>
                      <a:lnTo>
                        <a:pt x="121" y="77"/>
                      </a:lnTo>
                      <a:lnTo>
                        <a:pt x="76" y="77"/>
                      </a:lnTo>
                      <a:lnTo>
                        <a:pt x="76" y="168"/>
                      </a:lnTo>
                      <a:lnTo>
                        <a:pt x="82" y="168"/>
                      </a:lnTo>
                      <a:lnTo>
                        <a:pt x="43" y="226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" name="Freeform 13">
                  <a:extLst>
                    <a:ext uri="{FF2B5EF4-FFF2-40B4-BE49-F238E27FC236}">
                      <a16:creationId xmlns:a16="http://schemas.microsoft.com/office/drawing/2014/main" id="{C96D7FCB-FDBE-3141-874E-CC89708351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200"/>
                  <a:ext cx="232" cy="117"/>
                </a:xfrm>
                <a:custGeom>
                  <a:avLst/>
                  <a:gdLst>
                    <a:gd name="T0" fmla="*/ 0 w 232"/>
                    <a:gd name="T1" fmla="*/ 41 h 117"/>
                    <a:gd name="T2" fmla="*/ 152 w 232"/>
                    <a:gd name="T3" fmla="*/ 41 h 117"/>
                    <a:gd name="T4" fmla="*/ 152 w 232"/>
                    <a:gd name="T5" fmla="*/ 0 h 117"/>
                    <a:gd name="T6" fmla="*/ 231 w 232"/>
                    <a:gd name="T7" fmla="*/ 58 h 117"/>
                    <a:gd name="T8" fmla="*/ 152 w 232"/>
                    <a:gd name="T9" fmla="*/ 116 h 117"/>
                    <a:gd name="T10" fmla="*/ 152 w 232"/>
                    <a:gd name="T11" fmla="*/ 72 h 117"/>
                    <a:gd name="T12" fmla="*/ 60 w 232"/>
                    <a:gd name="T13" fmla="*/ 72 h 117"/>
                    <a:gd name="T14" fmla="*/ 60 w 232"/>
                    <a:gd name="T15" fmla="*/ 78 h 117"/>
                    <a:gd name="T16" fmla="*/ 0 w 232"/>
                    <a:gd name="T17" fmla="*/ 41 h 1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32" h="117">
                      <a:moveTo>
                        <a:pt x="0" y="41"/>
                      </a:moveTo>
                      <a:lnTo>
                        <a:pt x="152" y="41"/>
                      </a:lnTo>
                      <a:lnTo>
                        <a:pt x="152" y="0"/>
                      </a:lnTo>
                      <a:lnTo>
                        <a:pt x="231" y="58"/>
                      </a:lnTo>
                      <a:lnTo>
                        <a:pt x="152" y="116"/>
                      </a:lnTo>
                      <a:lnTo>
                        <a:pt x="152" y="72"/>
                      </a:lnTo>
                      <a:lnTo>
                        <a:pt x="60" y="72"/>
                      </a:lnTo>
                      <a:lnTo>
                        <a:pt x="60" y="78"/>
                      </a:lnTo>
                      <a:lnTo>
                        <a:pt x="0" y="41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" name="Freeform 14">
                  <a:extLst>
                    <a:ext uri="{FF2B5EF4-FFF2-40B4-BE49-F238E27FC236}">
                      <a16:creationId xmlns:a16="http://schemas.microsoft.com/office/drawing/2014/main" id="{5C6E484C-22DF-8F43-8DC7-575B67B4A0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" y="336"/>
                  <a:ext cx="122" cy="229"/>
                </a:xfrm>
                <a:custGeom>
                  <a:avLst/>
                  <a:gdLst>
                    <a:gd name="T0" fmla="*/ 77 w 122"/>
                    <a:gd name="T1" fmla="*/ 0 h 229"/>
                    <a:gd name="T2" fmla="*/ 77 w 122"/>
                    <a:gd name="T3" fmla="*/ 150 h 229"/>
                    <a:gd name="T4" fmla="*/ 121 w 122"/>
                    <a:gd name="T5" fmla="*/ 150 h 229"/>
                    <a:gd name="T6" fmla="*/ 60 w 122"/>
                    <a:gd name="T7" fmla="*/ 228 h 229"/>
                    <a:gd name="T8" fmla="*/ 0 w 122"/>
                    <a:gd name="T9" fmla="*/ 150 h 229"/>
                    <a:gd name="T10" fmla="*/ 45 w 122"/>
                    <a:gd name="T11" fmla="*/ 150 h 229"/>
                    <a:gd name="T12" fmla="*/ 45 w 122"/>
                    <a:gd name="T13" fmla="*/ 59 h 229"/>
                    <a:gd name="T14" fmla="*/ 39 w 122"/>
                    <a:gd name="T15" fmla="*/ 59 h 229"/>
                    <a:gd name="T16" fmla="*/ 77 w 122"/>
                    <a:gd name="T17" fmla="*/ 0 h 22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22" h="229">
                      <a:moveTo>
                        <a:pt x="77" y="0"/>
                      </a:moveTo>
                      <a:lnTo>
                        <a:pt x="77" y="150"/>
                      </a:lnTo>
                      <a:lnTo>
                        <a:pt x="121" y="150"/>
                      </a:lnTo>
                      <a:lnTo>
                        <a:pt x="60" y="228"/>
                      </a:lnTo>
                      <a:lnTo>
                        <a:pt x="0" y="150"/>
                      </a:lnTo>
                      <a:lnTo>
                        <a:pt x="45" y="150"/>
                      </a:lnTo>
                      <a:lnTo>
                        <a:pt x="45" y="59"/>
                      </a:lnTo>
                      <a:lnTo>
                        <a:pt x="39" y="59"/>
                      </a:lnTo>
                      <a:lnTo>
                        <a:pt x="77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" name="Freeform 15">
                  <a:extLst>
                    <a:ext uri="{FF2B5EF4-FFF2-40B4-BE49-F238E27FC236}">
                      <a16:creationId xmlns:a16="http://schemas.microsoft.com/office/drawing/2014/main" id="{3539CA2D-AA9F-4349-BF71-0F22ABD068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" y="373"/>
                  <a:ext cx="232" cy="119"/>
                </a:xfrm>
                <a:custGeom>
                  <a:avLst/>
                  <a:gdLst>
                    <a:gd name="T0" fmla="*/ 231 w 232"/>
                    <a:gd name="T1" fmla="*/ 77 h 119"/>
                    <a:gd name="T2" fmla="*/ 79 w 232"/>
                    <a:gd name="T3" fmla="*/ 77 h 119"/>
                    <a:gd name="T4" fmla="*/ 79 w 232"/>
                    <a:gd name="T5" fmla="*/ 118 h 119"/>
                    <a:gd name="T6" fmla="*/ 0 w 232"/>
                    <a:gd name="T7" fmla="*/ 59 h 119"/>
                    <a:gd name="T8" fmla="*/ 79 w 232"/>
                    <a:gd name="T9" fmla="*/ 0 h 119"/>
                    <a:gd name="T10" fmla="*/ 79 w 232"/>
                    <a:gd name="T11" fmla="*/ 45 h 119"/>
                    <a:gd name="T12" fmla="*/ 171 w 232"/>
                    <a:gd name="T13" fmla="*/ 45 h 119"/>
                    <a:gd name="T14" fmla="*/ 171 w 232"/>
                    <a:gd name="T15" fmla="*/ 38 h 119"/>
                    <a:gd name="T16" fmla="*/ 231 w 232"/>
                    <a:gd name="T17" fmla="*/ 77 h 11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32" h="119">
                      <a:moveTo>
                        <a:pt x="231" y="77"/>
                      </a:moveTo>
                      <a:lnTo>
                        <a:pt x="79" y="77"/>
                      </a:lnTo>
                      <a:lnTo>
                        <a:pt x="79" y="118"/>
                      </a:lnTo>
                      <a:lnTo>
                        <a:pt x="0" y="59"/>
                      </a:lnTo>
                      <a:lnTo>
                        <a:pt x="79" y="0"/>
                      </a:lnTo>
                      <a:lnTo>
                        <a:pt x="79" y="45"/>
                      </a:lnTo>
                      <a:lnTo>
                        <a:pt x="171" y="45"/>
                      </a:lnTo>
                      <a:lnTo>
                        <a:pt x="171" y="38"/>
                      </a:lnTo>
                      <a:lnTo>
                        <a:pt x="231" y="77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" name="Oval 16">
                  <a:extLst>
                    <a:ext uri="{FF2B5EF4-FFF2-40B4-BE49-F238E27FC236}">
                      <a16:creationId xmlns:a16="http://schemas.microsoft.com/office/drawing/2014/main" id="{EAAF5FD9-A589-334A-A40C-ACC4D22BD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" y="267"/>
                  <a:ext cx="150" cy="157"/>
                </a:xfrm>
                <a:prstGeom prst="ellipse">
                  <a:avLst/>
                </a:prstGeom>
                <a:noFill/>
                <a:ln w="7620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65" name="Group 18">
              <a:extLst>
                <a:ext uri="{FF2B5EF4-FFF2-40B4-BE49-F238E27FC236}">
                  <a16:creationId xmlns:a16="http://schemas.microsoft.com/office/drawing/2014/main" id="{22F054D4-1A39-A747-8B82-0F3DB06D85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8168" y="2233458"/>
              <a:ext cx="342661" cy="371350"/>
              <a:chOff x="64" y="40"/>
              <a:chExt cx="561" cy="537"/>
            </a:xfrm>
          </p:grpSpPr>
          <p:grpSp>
            <p:nvGrpSpPr>
              <p:cNvPr id="166" name="Group 7">
                <a:extLst>
                  <a:ext uri="{FF2B5EF4-FFF2-40B4-BE49-F238E27FC236}">
                    <a16:creationId xmlns:a16="http://schemas.microsoft.com/office/drawing/2014/main" id="{2392B70E-6517-A14C-BC1B-A452E85ADB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" y="46"/>
                <a:ext cx="555" cy="531"/>
                <a:chOff x="70" y="46"/>
                <a:chExt cx="555" cy="531"/>
              </a:xfrm>
            </p:grpSpPr>
            <p:sp>
              <p:nvSpPr>
                <p:cNvPr id="177" name="Freeform 4">
                  <a:extLst>
                    <a:ext uri="{FF2B5EF4-FFF2-40B4-BE49-F238E27FC236}">
                      <a16:creationId xmlns:a16="http://schemas.microsoft.com/office/drawing/2014/main" id="{1FE70EDE-3572-664D-A2C4-4A2B5B4F05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" y="46"/>
                  <a:ext cx="555" cy="55"/>
                </a:xfrm>
                <a:custGeom>
                  <a:avLst/>
                  <a:gdLst>
                    <a:gd name="T0" fmla="*/ 0 w 555"/>
                    <a:gd name="T1" fmla="*/ 54 h 55"/>
                    <a:gd name="T2" fmla="*/ 62 w 555"/>
                    <a:gd name="T3" fmla="*/ 0 h 55"/>
                    <a:gd name="T4" fmla="*/ 554 w 555"/>
                    <a:gd name="T5" fmla="*/ 0 h 55"/>
                    <a:gd name="T6" fmla="*/ 493 w 555"/>
                    <a:gd name="T7" fmla="*/ 54 h 55"/>
                    <a:gd name="T8" fmla="*/ 0 w 555"/>
                    <a:gd name="T9" fmla="*/ 54 h 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55" h="55">
                      <a:moveTo>
                        <a:pt x="0" y="54"/>
                      </a:moveTo>
                      <a:lnTo>
                        <a:pt x="62" y="0"/>
                      </a:lnTo>
                      <a:lnTo>
                        <a:pt x="554" y="0"/>
                      </a:lnTo>
                      <a:lnTo>
                        <a:pt x="493" y="54"/>
                      </a:lnTo>
                      <a:lnTo>
                        <a:pt x="0" y="54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8" name="Rectangle 5">
                  <a:extLst>
                    <a:ext uri="{FF2B5EF4-FFF2-40B4-BE49-F238E27FC236}">
                      <a16:creationId xmlns:a16="http://schemas.microsoft.com/office/drawing/2014/main" id="{34298C4A-9761-CE49-979D-2BDDA16D2A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" y="106"/>
                  <a:ext cx="490" cy="47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79" name="Freeform 6">
                  <a:extLst>
                    <a:ext uri="{FF2B5EF4-FFF2-40B4-BE49-F238E27FC236}">
                      <a16:creationId xmlns:a16="http://schemas.microsoft.com/office/drawing/2014/main" id="{9D5B4CA1-3F2D-634A-BF67-EA51424502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0" y="46"/>
                  <a:ext cx="55" cy="531"/>
                </a:xfrm>
                <a:custGeom>
                  <a:avLst/>
                  <a:gdLst>
                    <a:gd name="T0" fmla="*/ 0 w 55"/>
                    <a:gd name="T1" fmla="*/ 59 h 531"/>
                    <a:gd name="T2" fmla="*/ 54 w 55"/>
                    <a:gd name="T3" fmla="*/ 0 h 531"/>
                    <a:gd name="T4" fmla="*/ 54 w 55"/>
                    <a:gd name="T5" fmla="*/ 469 h 531"/>
                    <a:gd name="T6" fmla="*/ 0 w 55"/>
                    <a:gd name="T7" fmla="*/ 530 h 531"/>
                    <a:gd name="T8" fmla="*/ 0 w 55"/>
                    <a:gd name="T9" fmla="*/ 59 h 5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5" h="531">
                      <a:moveTo>
                        <a:pt x="0" y="59"/>
                      </a:moveTo>
                      <a:lnTo>
                        <a:pt x="54" y="0"/>
                      </a:lnTo>
                      <a:lnTo>
                        <a:pt x="54" y="469"/>
                      </a:lnTo>
                      <a:lnTo>
                        <a:pt x="0" y="530"/>
                      </a:lnTo>
                      <a:lnTo>
                        <a:pt x="0" y="59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7" name="Group 11">
                <a:extLst>
                  <a:ext uri="{FF2B5EF4-FFF2-40B4-BE49-F238E27FC236}">
                    <a16:creationId xmlns:a16="http://schemas.microsoft.com/office/drawing/2014/main" id="{8AE5E8C2-531B-9B4A-A75E-F0038E7DBE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" y="40"/>
                <a:ext cx="555" cy="537"/>
                <a:chOff x="64" y="40"/>
                <a:chExt cx="555" cy="537"/>
              </a:xfrm>
            </p:grpSpPr>
            <p:sp>
              <p:nvSpPr>
                <p:cNvPr id="174" name="Freeform 8">
                  <a:extLst>
                    <a:ext uri="{FF2B5EF4-FFF2-40B4-BE49-F238E27FC236}">
                      <a16:creationId xmlns:a16="http://schemas.microsoft.com/office/drawing/2014/main" id="{AB97610A-F5D6-614B-B084-7B5282D719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" y="40"/>
                  <a:ext cx="555" cy="54"/>
                </a:xfrm>
                <a:custGeom>
                  <a:avLst/>
                  <a:gdLst>
                    <a:gd name="T0" fmla="*/ 0 w 555"/>
                    <a:gd name="T1" fmla="*/ 53 h 54"/>
                    <a:gd name="T2" fmla="*/ 62 w 555"/>
                    <a:gd name="T3" fmla="*/ 0 h 54"/>
                    <a:gd name="T4" fmla="*/ 554 w 555"/>
                    <a:gd name="T5" fmla="*/ 0 h 54"/>
                    <a:gd name="T6" fmla="*/ 493 w 555"/>
                    <a:gd name="T7" fmla="*/ 53 h 54"/>
                    <a:gd name="T8" fmla="*/ 0 w 555"/>
                    <a:gd name="T9" fmla="*/ 53 h 5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55" h="54">
                      <a:moveTo>
                        <a:pt x="0" y="53"/>
                      </a:moveTo>
                      <a:lnTo>
                        <a:pt x="62" y="0"/>
                      </a:lnTo>
                      <a:lnTo>
                        <a:pt x="554" y="0"/>
                      </a:lnTo>
                      <a:lnTo>
                        <a:pt x="493" y="53"/>
                      </a:lnTo>
                      <a:lnTo>
                        <a:pt x="0" y="53"/>
                      </a:lnTo>
                    </a:path>
                  </a:pathLst>
                </a:custGeom>
                <a:solidFill>
                  <a:srgbClr val="5589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Rectangle 9">
                  <a:extLst>
                    <a:ext uri="{FF2B5EF4-FFF2-40B4-BE49-F238E27FC236}">
                      <a16:creationId xmlns:a16="http://schemas.microsoft.com/office/drawing/2014/main" id="{FFCDF0D1-DC03-7C41-A273-3DCD650F97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" y="101"/>
                  <a:ext cx="490" cy="475"/>
                </a:xfrm>
                <a:prstGeom prst="rect">
                  <a:avLst/>
                </a:prstGeom>
                <a:solidFill>
                  <a:srgbClr val="004E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176" name="Freeform 10">
                  <a:extLst>
                    <a:ext uri="{FF2B5EF4-FFF2-40B4-BE49-F238E27FC236}">
                      <a16:creationId xmlns:a16="http://schemas.microsoft.com/office/drawing/2014/main" id="{1B2E1945-374D-3A44-BA84-E952B94C9E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2" y="40"/>
                  <a:ext cx="57" cy="537"/>
                </a:xfrm>
                <a:custGeom>
                  <a:avLst/>
                  <a:gdLst>
                    <a:gd name="T0" fmla="*/ 0 w 57"/>
                    <a:gd name="T1" fmla="*/ 60 h 537"/>
                    <a:gd name="T2" fmla="*/ 56 w 57"/>
                    <a:gd name="T3" fmla="*/ 0 h 537"/>
                    <a:gd name="T4" fmla="*/ 56 w 57"/>
                    <a:gd name="T5" fmla="*/ 475 h 537"/>
                    <a:gd name="T6" fmla="*/ 0 w 57"/>
                    <a:gd name="T7" fmla="*/ 536 h 537"/>
                    <a:gd name="T8" fmla="*/ 0 w 57"/>
                    <a:gd name="T9" fmla="*/ 60 h 53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7" h="537">
                      <a:moveTo>
                        <a:pt x="0" y="60"/>
                      </a:moveTo>
                      <a:lnTo>
                        <a:pt x="56" y="0"/>
                      </a:lnTo>
                      <a:lnTo>
                        <a:pt x="56" y="475"/>
                      </a:lnTo>
                      <a:lnTo>
                        <a:pt x="0" y="536"/>
                      </a:lnTo>
                      <a:lnTo>
                        <a:pt x="0" y="60"/>
                      </a:lnTo>
                    </a:path>
                  </a:pathLst>
                </a:custGeom>
                <a:solidFill>
                  <a:srgbClr val="0034A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8" name="Group 17">
                <a:extLst>
                  <a:ext uri="{FF2B5EF4-FFF2-40B4-BE49-F238E27FC236}">
                    <a16:creationId xmlns:a16="http://schemas.microsoft.com/office/drawing/2014/main" id="{698812EF-EABB-024E-B7CB-B1C92229CE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" y="123"/>
                <a:ext cx="445" cy="442"/>
                <a:chOff x="90" y="123"/>
                <a:chExt cx="445" cy="442"/>
              </a:xfrm>
            </p:grpSpPr>
            <p:sp>
              <p:nvSpPr>
                <p:cNvPr id="169" name="Freeform 12">
                  <a:extLst>
                    <a:ext uri="{FF2B5EF4-FFF2-40B4-BE49-F238E27FC236}">
                      <a16:creationId xmlns:a16="http://schemas.microsoft.com/office/drawing/2014/main" id="{08B1821C-AF98-7548-AC48-907FC2B866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" y="123"/>
                  <a:ext cx="122" cy="227"/>
                </a:xfrm>
                <a:custGeom>
                  <a:avLst/>
                  <a:gdLst>
                    <a:gd name="T0" fmla="*/ 43 w 122"/>
                    <a:gd name="T1" fmla="*/ 226 h 227"/>
                    <a:gd name="T2" fmla="*/ 43 w 122"/>
                    <a:gd name="T3" fmla="*/ 77 h 227"/>
                    <a:gd name="T4" fmla="*/ 0 w 122"/>
                    <a:gd name="T5" fmla="*/ 77 h 227"/>
                    <a:gd name="T6" fmla="*/ 61 w 122"/>
                    <a:gd name="T7" fmla="*/ 0 h 227"/>
                    <a:gd name="T8" fmla="*/ 121 w 122"/>
                    <a:gd name="T9" fmla="*/ 77 h 227"/>
                    <a:gd name="T10" fmla="*/ 76 w 122"/>
                    <a:gd name="T11" fmla="*/ 77 h 227"/>
                    <a:gd name="T12" fmla="*/ 76 w 122"/>
                    <a:gd name="T13" fmla="*/ 168 h 227"/>
                    <a:gd name="T14" fmla="*/ 82 w 122"/>
                    <a:gd name="T15" fmla="*/ 168 h 227"/>
                    <a:gd name="T16" fmla="*/ 43 w 122"/>
                    <a:gd name="T17" fmla="*/ 226 h 22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22" h="227">
                      <a:moveTo>
                        <a:pt x="43" y="226"/>
                      </a:moveTo>
                      <a:lnTo>
                        <a:pt x="43" y="77"/>
                      </a:lnTo>
                      <a:lnTo>
                        <a:pt x="0" y="77"/>
                      </a:lnTo>
                      <a:lnTo>
                        <a:pt x="61" y="0"/>
                      </a:lnTo>
                      <a:lnTo>
                        <a:pt x="121" y="77"/>
                      </a:lnTo>
                      <a:lnTo>
                        <a:pt x="76" y="77"/>
                      </a:lnTo>
                      <a:lnTo>
                        <a:pt x="76" y="168"/>
                      </a:lnTo>
                      <a:lnTo>
                        <a:pt x="82" y="168"/>
                      </a:lnTo>
                      <a:lnTo>
                        <a:pt x="43" y="226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Freeform 13">
                  <a:extLst>
                    <a:ext uri="{FF2B5EF4-FFF2-40B4-BE49-F238E27FC236}">
                      <a16:creationId xmlns:a16="http://schemas.microsoft.com/office/drawing/2014/main" id="{CEB4C2F1-72C4-AF42-B4AF-74C0B7D246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" y="200"/>
                  <a:ext cx="232" cy="117"/>
                </a:xfrm>
                <a:custGeom>
                  <a:avLst/>
                  <a:gdLst>
                    <a:gd name="T0" fmla="*/ 0 w 232"/>
                    <a:gd name="T1" fmla="*/ 41 h 117"/>
                    <a:gd name="T2" fmla="*/ 152 w 232"/>
                    <a:gd name="T3" fmla="*/ 41 h 117"/>
                    <a:gd name="T4" fmla="*/ 152 w 232"/>
                    <a:gd name="T5" fmla="*/ 0 h 117"/>
                    <a:gd name="T6" fmla="*/ 231 w 232"/>
                    <a:gd name="T7" fmla="*/ 58 h 117"/>
                    <a:gd name="T8" fmla="*/ 152 w 232"/>
                    <a:gd name="T9" fmla="*/ 116 h 117"/>
                    <a:gd name="T10" fmla="*/ 152 w 232"/>
                    <a:gd name="T11" fmla="*/ 72 h 117"/>
                    <a:gd name="T12" fmla="*/ 60 w 232"/>
                    <a:gd name="T13" fmla="*/ 72 h 117"/>
                    <a:gd name="T14" fmla="*/ 60 w 232"/>
                    <a:gd name="T15" fmla="*/ 78 h 117"/>
                    <a:gd name="T16" fmla="*/ 0 w 232"/>
                    <a:gd name="T17" fmla="*/ 41 h 11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32" h="117">
                      <a:moveTo>
                        <a:pt x="0" y="41"/>
                      </a:moveTo>
                      <a:lnTo>
                        <a:pt x="152" y="41"/>
                      </a:lnTo>
                      <a:lnTo>
                        <a:pt x="152" y="0"/>
                      </a:lnTo>
                      <a:lnTo>
                        <a:pt x="231" y="58"/>
                      </a:lnTo>
                      <a:lnTo>
                        <a:pt x="152" y="116"/>
                      </a:lnTo>
                      <a:lnTo>
                        <a:pt x="152" y="72"/>
                      </a:lnTo>
                      <a:lnTo>
                        <a:pt x="60" y="72"/>
                      </a:lnTo>
                      <a:lnTo>
                        <a:pt x="60" y="78"/>
                      </a:lnTo>
                      <a:lnTo>
                        <a:pt x="0" y="41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Freeform 14">
                  <a:extLst>
                    <a:ext uri="{FF2B5EF4-FFF2-40B4-BE49-F238E27FC236}">
                      <a16:creationId xmlns:a16="http://schemas.microsoft.com/office/drawing/2014/main" id="{262CB8C6-C404-1141-9157-F6A3279D9E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" y="336"/>
                  <a:ext cx="122" cy="229"/>
                </a:xfrm>
                <a:custGeom>
                  <a:avLst/>
                  <a:gdLst>
                    <a:gd name="T0" fmla="*/ 77 w 122"/>
                    <a:gd name="T1" fmla="*/ 0 h 229"/>
                    <a:gd name="T2" fmla="*/ 77 w 122"/>
                    <a:gd name="T3" fmla="*/ 150 h 229"/>
                    <a:gd name="T4" fmla="*/ 121 w 122"/>
                    <a:gd name="T5" fmla="*/ 150 h 229"/>
                    <a:gd name="T6" fmla="*/ 60 w 122"/>
                    <a:gd name="T7" fmla="*/ 228 h 229"/>
                    <a:gd name="T8" fmla="*/ 0 w 122"/>
                    <a:gd name="T9" fmla="*/ 150 h 229"/>
                    <a:gd name="T10" fmla="*/ 45 w 122"/>
                    <a:gd name="T11" fmla="*/ 150 h 229"/>
                    <a:gd name="T12" fmla="*/ 45 w 122"/>
                    <a:gd name="T13" fmla="*/ 59 h 229"/>
                    <a:gd name="T14" fmla="*/ 39 w 122"/>
                    <a:gd name="T15" fmla="*/ 59 h 229"/>
                    <a:gd name="T16" fmla="*/ 77 w 122"/>
                    <a:gd name="T17" fmla="*/ 0 h 22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22" h="229">
                      <a:moveTo>
                        <a:pt x="77" y="0"/>
                      </a:moveTo>
                      <a:lnTo>
                        <a:pt x="77" y="150"/>
                      </a:lnTo>
                      <a:lnTo>
                        <a:pt x="121" y="150"/>
                      </a:lnTo>
                      <a:lnTo>
                        <a:pt x="60" y="228"/>
                      </a:lnTo>
                      <a:lnTo>
                        <a:pt x="0" y="150"/>
                      </a:lnTo>
                      <a:lnTo>
                        <a:pt x="45" y="150"/>
                      </a:lnTo>
                      <a:lnTo>
                        <a:pt x="45" y="59"/>
                      </a:lnTo>
                      <a:lnTo>
                        <a:pt x="39" y="59"/>
                      </a:lnTo>
                      <a:lnTo>
                        <a:pt x="77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Freeform 15">
                  <a:extLst>
                    <a:ext uri="{FF2B5EF4-FFF2-40B4-BE49-F238E27FC236}">
                      <a16:creationId xmlns:a16="http://schemas.microsoft.com/office/drawing/2014/main" id="{E711BA18-A682-C945-92C1-1766C42BD2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" y="373"/>
                  <a:ext cx="232" cy="119"/>
                </a:xfrm>
                <a:custGeom>
                  <a:avLst/>
                  <a:gdLst>
                    <a:gd name="T0" fmla="*/ 231 w 232"/>
                    <a:gd name="T1" fmla="*/ 77 h 119"/>
                    <a:gd name="T2" fmla="*/ 79 w 232"/>
                    <a:gd name="T3" fmla="*/ 77 h 119"/>
                    <a:gd name="T4" fmla="*/ 79 w 232"/>
                    <a:gd name="T5" fmla="*/ 118 h 119"/>
                    <a:gd name="T6" fmla="*/ 0 w 232"/>
                    <a:gd name="T7" fmla="*/ 59 h 119"/>
                    <a:gd name="T8" fmla="*/ 79 w 232"/>
                    <a:gd name="T9" fmla="*/ 0 h 119"/>
                    <a:gd name="T10" fmla="*/ 79 w 232"/>
                    <a:gd name="T11" fmla="*/ 45 h 119"/>
                    <a:gd name="T12" fmla="*/ 171 w 232"/>
                    <a:gd name="T13" fmla="*/ 45 h 119"/>
                    <a:gd name="T14" fmla="*/ 171 w 232"/>
                    <a:gd name="T15" fmla="*/ 38 h 119"/>
                    <a:gd name="T16" fmla="*/ 231 w 232"/>
                    <a:gd name="T17" fmla="*/ 77 h 11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32" h="119">
                      <a:moveTo>
                        <a:pt x="231" y="77"/>
                      </a:moveTo>
                      <a:lnTo>
                        <a:pt x="79" y="77"/>
                      </a:lnTo>
                      <a:lnTo>
                        <a:pt x="79" y="118"/>
                      </a:lnTo>
                      <a:lnTo>
                        <a:pt x="0" y="59"/>
                      </a:lnTo>
                      <a:lnTo>
                        <a:pt x="79" y="0"/>
                      </a:lnTo>
                      <a:lnTo>
                        <a:pt x="79" y="45"/>
                      </a:lnTo>
                      <a:lnTo>
                        <a:pt x="171" y="45"/>
                      </a:lnTo>
                      <a:lnTo>
                        <a:pt x="171" y="38"/>
                      </a:lnTo>
                      <a:lnTo>
                        <a:pt x="231" y="77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Oval 16">
                  <a:extLst>
                    <a:ext uri="{FF2B5EF4-FFF2-40B4-BE49-F238E27FC236}">
                      <a16:creationId xmlns:a16="http://schemas.microsoft.com/office/drawing/2014/main" id="{412782F3-2414-9B44-9B59-38B7613958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" y="267"/>
                  <a:ext cx="150" cy="157"/>
                </a:xfrm>
                <a:prstGeom prst="ellipse">
                  <a:avLst/>
                </a:prstGeom>
                <a:noFill/>
                <a:ln w="7620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</p:grpSp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B279C95-B988-D347-B97F-5B94469DD9FC}"/>
                </a:ext>
              </a:extLst>
            </p:cNvPr>
            <p:cNvCxnSpPr>
              <a:cxnSpLocks/>
              <a:stCxn id="160" idx="2"/>
              <a:endCxn id="140" idx="0"/>
            </p:cNvCxnSpPr>
            <p:nvPr/>
          </p:nvCxnSpPr>
          <p:spPr bwMode="auto">
            <a:xfrm flipH="1">
              <a:off x="2599940" y="2593582"/>
              <a:ext cx="1290285" cy="49210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E822A3B-F469-E348-A83A-145826B62EE8}"/>
                </a:ext>
              </a:extLst>
            </p:cNvPr>
            <p:cNvCxnSpPr>
              <a:cxnSpLocks/>
              <a:stCxn id="175" idx="2"/>
              <a:endCxn id="140" idx="0"/>
            </p:cNvCxnSpPr>
            <p:nvPr/>
          </p:nvCxnSpPr>
          <p:spPr bwMode="auto">
            <a:xfrm flipH="1">
              <a:off x="2599940" y="2604116"/>
              <a:ext cx="2819097" cy="48157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E2C9B82-5E8D-4C42-A9C6-2A5F2363A2EA}"/>
                </a:ext>
              </a:extLst>
            </p:cNvPr>
            <p:cNvCxnSpPr>
              <a:cxnSpLocks/>
              <a:stCxn id="175" idx="2"/>
              <a:endCxn id="141" idx="0"/>
            </p:cNvCxnSpPr>
            <p:nvPr/>
          </p:nvCxnSpPr>
          <p:spPr bwMode="auto">
            <a:xfrm>
              <a:off x="5419037" y="2604116"/>
              <a:ext cx="1447982" cy="4872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2E4BAF3E-D62F-6347-9417-99E299EE76C2}"/>
                </a:ext>
              </a:extLst>
            </p:cNvPr>
            <p:cNvCxnSpPr>
              <a:cxnSpLocks/>
              <a:stCxn id="160" idx="2"/>
              <a:endCxn id="141" idx="0"/>
            </p:cNvCxnSpPr>
            <p:nvPr/>
          </p:nvCxnSpPr>
          <p:spPr bwMode="auto">
            <a:xfrm>
              <a:off x="3890225" y="2593582"/>
              <a:ext cx="2976794" cy="497756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4" name="Group 149">
              <a:extLst>
                <a:ext uri="{FF2B5EF4-FFF2-40B4-BE49-F238E27FC236}">
                  <a16:creationId xmlns:a16="http://schemas.microsoft.com/office/drawing/2014/main" id="{913DD4C1-485C-C542-9B44-8C82D5F56A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2416" y="1221608"/>
              <a:ext cx="1152525" cy="739775"/>
              <a:chOff x="1086" y="1112"/>
              <a:chExt cx="726" cy="466"/>
            </a:xfrm>
          </p:grpSpPr>
          <p:grpSp>
            <p:nvGrpSpPr>
              <p:cNvPr id="185" name="Group 150">
                <a:extLst>
                  <a:ext uri="{FF2B5EF4-FFF2-40B4-BE49-F238E27FC236}">
                    <a16:creationId xmlns:a16="http://schemas.microsoft.com/office/drawing/2014/main" id="{57549B4A-D2D2-9A44-9AC6-1DA0A2CEF7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86" y="1112"/>
                <a:ext cx="726" cy="466"/>
                <a:chOff x="844" y="531"/>
                <a:chExt cx="530" cy="292"/>
              </a:xfrm>
            </p:grpSpPr>
            <p:grpSp>
              <p:nvGrpSpPr>
                <p:cNvPr id="187" name="Group 151">
                  <a:extLst>
                    <a:ext uri="{FF2B5EF4-FFF2-40B4-BE49-F238E27FC236}">
                      <a16:creationId xmlns:a16="http://schemas.microsoft.com/office/drawing/2014/main" id="{04C7B79D-B5E0-E142-BEC9-0FD4765523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57" y="558"/>
                  <a:ext cx="217" cy="251"/>
                  <a:chOff x="1157" y="558"/>
                  <a:chExt cx="217" cy="251"/>
                </a:xfrm>
              </p:grpSpPr>
              <p:grpSp>
                <p:nvGrpSpPr>
                  <p:cNvPr id="217" name="Group 152">
                    <a:extLst>
                      <a:ext uri="{FF2B5EF4-FFF2-40B4-BE49-F238E27FC236}">
                        <a16:creationId xmlns:a16="http://schemas.microsoft.com/office/drawing/2014/main" id="{49B566F0-BEB1-B140-AFAC-D72E5BD51B4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242" y="558"/>
                    <a:ext cx="132" cy="201"/>
                    <a:chOff x="1242" y="558"/>
                    <a:chExt cx="132" cy="201"/>
                  </a:xfrm>
                </p:grpSpPr>
                <p:grpSp>
                  <p:nvGrpSpPr>
                    <p:cNvPr id="222" name="Group 153">
                      <a:extLst>
                        <a:ext uri="{FF2B5EF4-FFF2-40B4-BE49-F238E27FC236}">
                          <a16:creationId xmlns:a16="http://schemas.microsoft.com/office/drawing/2014/main" id="{881A585C-A0F3-854C-8671-56F10FB6379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276" y="585"/>
                      <a:ext cx="98" cy="147"/>
                      <a:chOff x="1276" y="585"/>
                      <a:chExt cx="98" cy="147"/>
                    </a:xfrm>
                  </p:grpSpPr>
                  <p:grpSp>
                    <p:nvGrpSpPr>
                      <p:cNvPr id="232" name="Group 154">
                        <a:extLst>
                          <a:ext uri="{FF2B5EF4-FFF2-40B4-BE49-F238E27FC236}">
                            <a16:creationId xmlns:a16="http://schemas.microsoft.com/office/drawing/2014/main" id="{FC8ACAB3-A8B3-2C4B-A4AD-959DD3AAF8DB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276" y="585"/>
                        <a:ext cx="98" cy="147"/>
                        <a:chOff x="1276" y="585"/>
                        <a:chExt cx="98" cy="147"/>
                      </a:xfrm>
                    </p:grpSpPr>
                    <p:grpSp>
                      <p:nvGrpSpPr>
                        <p:cNvPr id="234" name="Group 155">
                          <a:extLst>
                            <a:ext uri="{FF2B5EF4-FFF2-40B4-BE49-F238E27FC236}">
                              <a16:creationId xmlns:a16="http://schemas.microsoft.com/office/drawing/2014/main" id="{5C60F1BF-342B-3D46-9842-6DDA26DF790A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302" y="594"/>
                          <a:ext cx="72" cy="120"/>
                          <a:chOff x="1302" y="594"/>
                          <a:chExt cx="72" cy="120"/>
                        </a:xfrm>
                      </p:grpSpPr>
                      <p:grpSp>
                        <p:nvGrpSpPr>
                          <p:cNvPr id="238" name="Group 156">
                            <a:extLst>
                              <a:ext uri="{FF2B5EF4-FFF2-40B4-BE49-F238E27FC236}">
                                <a16:creationId xmlns:a16="http://schemas.microsoft.com/office/drawing/2014/main" id="{D88080F2-1089-9E47-95C9-D438F4098BAF}"/>
                              </a:ext>
                            </a:extLst>
                          </p:cNvPr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311" y="594"/>
                            <a:ext cx="63" cy="120"/>
                            <a:chOff x="1311" y="594"/>
                            <a:chExt cx="63" cy="120"/>
                          </a:xfrm>
                        </p:grpSpPr>
                        <p:sp>
                          <p:nvSpPr>
                            <p:cNvPr id="242" name="Oval 157">
                              <a:extLst>
                                <a:ext uri="{FF2B5EF4-FFF2-40B4-BE49-F238E27FC236}">
                                  <a16:creationId xmlns:a16="http://schemas.microsoft.com/office/drawing/2014/main" id="{AF2E1B8F-E1D3-9142-B685-8EBE2FD38761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1346" y="666"/>
                              <a:ext cx="28" cy="30"/>
                            </a:xfrm>
                            <a:prstGeom prst="ellipse">
                              <a:avLst/>
                            </a:prstGeom>
                            <a:solidFill>
                              <a:srgbClr val="FFFFFF"/>
                            </a:solidFill>
                            <a:ln w="127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AF507438-7753-43e0-B8FC-AC1667EBCBE1}">
                                <a14:hiddenEffects xmlns:a14="http://schemas.microsoft.com/office/drawing/2010/main" xmlns="">
                                  <a:effectLst>
                                    <a:outerShdw blurRad="63500" dist="38099" dir="2700000" algn="ctr" rotWithShape="0">
                                      <a:schemeClr val="bg2">
                                        <a:alpha val="74998"/>
                                      </a:scheme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 wrap="none" anchor="ctr"/>
                            <a:lstStyle/>
                            <a:p>
                              <a:pPr>
                                <a:defRPr/>
                              </a:pPr>
                              <a:endParaRPr lang="en-US">
                                <a:latin typeface="Times New Roman" charset="0"/>
                                <a:ea typeface="ＭＳ Ｐゴシック" charset="0"/>
                              </a:endParaRPr>
                            </a:p>
                          </p:txBody>
                        </p:sp>
                        <p:sp>
                          <p:nvSpPr>
                            <p:cNvPr id="243" name="Oval 158">
                              <a:extLst>
                                <a:ext uri="{FF2B5EF4-FFF2-40B4-BE49-F238E27FC236}">
                                  <a16:creationId xmlns:a16="http://schemas.microsoft.com/office/drawing/2014/main" id="{BE045DF9-00A3-FE42-86B9-B348EAA689C6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1320" y="676"/>
                              <a:ext cx="36" cy="38"/>
                            </a:xfrm>
                            <a:prstGeom prst="ellipse">
                              <a:avLst/>
                            </a:prstGeom>
                            <a:solidFill>
                              <a:srgbClr val="FFFFFF"/>
                            </a:solidFill>
                            <a:ln w="127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AF507438-7753-43e0-B8FC-AC1667EBCBE1}">
                                <a14:hiddenEffects xmlns:a14="http://schemas.microsoft.com/office/drawing/2010/main" xmlns="">
                                  <a:effectLst>
                                    <a:outerShdw blurRad="63500" dist="38099" dir="2700000" algn="ctr" rotWithShape="0">
                                      <a:schemeClr val="bg2">
                                        <a:alpha val="74998"/>
                                      </a:scheme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 wrap="none" anchor="ctr"/>
                            <a:lstStyle/>
                            <a:p>
                              <a:pPr>
                                <a:defRPr/>
                              </a:pPr>
                              <a:endParaRPr lang="en-US">
                                <a:latin typeface="Times New Roman" charset="0"/>
                                <a:ea typeface="ＭＳ Ｐゴシック" charset="0"/>
                              </a:endParaRPr>
                            </a:p>
                          </p:txBody>
                        </p:sp>
                        <p:sp>
                          <p:nvSpPr>
                            <p:cNvPr id="244" name="Oval 159">
                              <a:extLst>
                                <a:ext uri="{FF2B5EF4-FFF2-40B4-BE49-F238E27FC236}">
                                  <a16:creationId xmlns:a16="http://schemas.microsoft.com/office/drawing/2014/main" id="{B6D45786-3253-F340-AFBA-840674BD9C35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1337" y="621"/>
                              <a:ext cx="28" cy="29"/>
                            </a:xfrm>
                            <a:prstGeom prst="ellipse">
                              <a:avLst/>
                            </a:prstGeom>
                            <a:solidFill>
                              <a:srgbClr val="FFFFFF"/>
                            </a:solidFill>
                            <a:ln w="127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AF507438-7753-43e0-B8FC-AC1667EBCBE1}">
                                <a14:hiddenEffects xmlns:a14="http://schemas.microsoft.com/office/drawing/2010/main" xmlns="">
                                  <a:effectLst>
                                    <a:outerShdw blurRad="63500" dist="38099" dir="2700000" algn="ctr" rotWithShape="0">
                                      <a:schemeClr val="bg2">
                                        <a:alpha val="74998"/>
                                      </a:scheme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 wrap="none" anchor="ctr"/>
                            <a:lstStyle/>
                            <a:p>
                              <a:pPr>
                                <a:defRPr/>
                              </a:pPr>
                              <a:endParaRPr lang="en-US">
                                <a:latin typeface="Times New Roman" charset="0"/>
                                <a:ea typeface="ＭＳ Ｐゴシック" charset="0"/>
                              </a:endParaRPr>
                            </a:p>
                          </p:txBody>
                        </p:sp>
                        <p:sp>
                          <p:nvSpPr>
                            <p:cNvPr id="245" name="Oval 160">
                              <a:extLst>
                                <a:ext uri="{FF2B5EF4-FFF2-40B4-BE49-F238E27FC236}">
                                  <a16:creationId xmlns:a16="http://schemas.microsoft.com/office/drawing/2014/main" id="{9C0604DE-B556-6642-9E8B-C66392189984}"/>
                                </a:ext>
                              </a:extLst>
                            </p:cNvPr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1311" y="594"/>
                              <a:ext cx="37" cy="39"/>
                            </a:xfrm>
                            <a:prstGeom prst="ellipse">
                              <a:avLst/>
                            </a:prstGeom>
                            <a:solidFill>
                              <a:srgbClr val="FFFFFF"/>
                            </a:solidFill>
                            <a:ln w="127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  <a:effectLst/>
                            <a:extLst>
                              <a:ext uri="{AF507438-7753-43e0-B8FC-AC1667EBCBE1}">
                                <a14:hiddenEffects xmlns:a14="http://schemas.microsoft.com/office/drawing/2010/main" xmlns="">
                                  <a:effectLst>
                                    <a:outerShdw blurRad="63500" dist="38099" dir="2700000" algn="ctr" rotWithShape="0">
                                      <a:schemeClr val="bg2">
                                        <a:alpha val="74998"/>
                                      </a:scheme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 wrap="none" anchor="ctr"/>
                            <a:lstStyle/>
                            <a:p>
                              <a:pPr>
                                <a:defRPr/>
                              </a:pPr>
                              <a:endParaRPr lang="en-US">
                                <a:latin typeface="Times New Roman" charset="0"/>
                                <a:ea typeface="ＭＳ Ｐゴシック" charset="0"/>
                              </a:endParaRPr>
                            </a:p>
                          </p:txBody>
                        </p:sp>
                        <p:sp>
                          <p:nvSpPr>
                            <p:cNvPr id="246" name="Freeform 161">
                              <a:extLst>
                                <a:ext uri="{FF2B5EF4-FFF2-40B4-BE49-F238E27FC236}">
                                  <a16:creationId xmlns:a16="http://schemas.microsoft.com/office/drawing/2014/main" id="{3EB52AF5-EF7A-F44E-81A8-CA116D8A41C0}"/>
                                </a:ext>
                              </a:extLst>
                            </p:cNvPr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>
                              <a:off x="1335" y="619"/>
                              <a:ext cx="31" cy="73"/>
                            </a:xfrm>
                            <a:custGeom>
                              <a:avLst/>
                              <a:gdLst>
                                <a:gd name="T0" fmla="*/ 30 w 31"/>
                                <a:gd name="T1" fmla="*/ 71 h 73"/>
                                <a:gd name="T2" fmla="*/ 17 w 31"/>
                                <a:gd name="T3" fmla="*/ 72 h 73"/>
                                <a:gd name="T4" fmla="*/ 0 w 31"/>
                                <a:gd name="T5" fmla="*/ 0 h 73"/>
                                <a:gd name="T6" fmla="*/ 18 w 31"/>
                                <a:gd name="T7" fmla="*/ 5 h 73"/>
                                <a:gd name="T8" fmla="*/ 19 w 31"/>
                                <a:gd name="T9" fmla="*/ 41 h 73"/>
                                <a:gd name="T10" fmla="*/ 30 w 31"/>
                                <a:gd name="T11" fmla="*/ 71 h 73"/>
                                <a:gd name="T12" fmla="*/ 0 60000 65536"/>
                                <a:gd name="T13" fmla="*/ 0 60000 65536"/>
                                <a:gd name="T14" fmla="*/ 0 60000 65536"/>
                                <a:gd name="T15" fmla="*/ 0 60000 65536"/>
                                <a:gd name="T16" fmla="*/ 0 60000 65536"/>
                                <a:gd name="T17" fmla="*/ 0 60000 65536"/>
                              </a:gdLst>
                              <a:ahLst/>
                              <a:cxnLst>
                                <a:cxn ang="T12">
                                  <a:pos x="T0" y="T1"/>
                                </a:cxn>
                                <a:cxn ang="T13">
                                  <a:pos x="T2" y="T3"/>
                                </a:cxn>
                                <a:cxn ang="T14">
                                  <a:pos x="T4" y="T5"/>
                                </a:cxn>
                                <a:cxn ang="T15">
                                  <a:pos x="T6" y="T7"/>
                                </a:cxn>
                                <a:cxn ang="T16">
                                  <a:pos x="T8" y="T9"/>
                                </a:cxn>
                                <a:cxn ang="T17">
                                  <a:pos x="T10" y="T11"/>
                                </a:cxn>
                              </a:cxnLst>
                              <a:rect l="0" t="0" r="r" b="b"/>
                              <a:pathLst>
                                <a:path w="31" h="73">
                                  <a:moveTo>
                                    <a:pt x="30" y="71"/>
                                  </a:moveTo>
                                  <a:lnTo>
                                    <a:pt x="17" y="72"/>
                                  </a:lnTo>
                                  <a:lnTo>
                                    <a:pt x="0" y="0"/>
                                  </a:lnTo>
                                  <a:lnTo>
                                    <a:pt x="18" y="5"/>
                                  </a:lnTo>
                                  <a:lnTo>
                                    <a:pt x="19" y="41"/>
                                  </a:lnTo>
                                  <a:lnTo>
                                    <a:pt x="30" y="71"/>
                                  </a:lnTo>
                                </a:path>
                              </a:pathLst>
                            </a:custGeom>
                            <a:solidFill>
                              <a:srgbClr val="FFFFFF"/>
                            </a:solidFill>
                            <a:ln>
                              <a:noFill/>
                            </a:ln>
                            <a:effectLst/>
                            <a:extLst>
                              <a:ext uri="{91240B29-F687-4F45-9708-019B960494DF}">
                                <a14:hiddenLine xmlns:a14="http://schemas.microsoft.com/office/drawing/2010/main" w="9525" cap="rnd">
                                  <a:solidFill>
                                    <a:schemeClr val="tx1"/>
                                  </a:solidFill>
                                  <a:round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chemeClr val="bg2">
                                        <a:alpha val="74997"/>
                                      </a:scheme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endParaRPr lang="en-US"/>
                            </a:p>
                          </p:txBody>
                        </p:sp>
                      </p:grpSp>
                      <p:sp>
                        <p:nvSpPr>
                          <p:cNvPr id="239" name="Oval 162">
                            <a:extLst>
                              <a:ext uri="{FF2B5EF4-FFF2-40B4-BE49-F238E27FC236}">
                                <a16:creationId xmlns:a16="http://schemas.microsoft.com/office/drawing/2014/main" id="{A6739A27-690E-2348-A604-57C7BA23F46A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302" y="630"/>
                            <a:ext cx="54" cy="57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>
                              <a:defRPr/>
                            </a:pPr>
                            <a:endParaRPr lang="en-US">
                              <a:latin typeface="Times New Roman" charset="0"/>
                              <a:ea typeface="ＭＳ Ｐゴシック" charset="0"/>
                            </a:endParaRPr>
                          </a:p>
                        </p:txBody>
                      </p:sp>
                      <p:sp>
                        <p:nvSpPr>
                          <p:cNvPr id="240" name="Oval 163">
                            <a:extLst>
                              <a:ext uri="{FF2B5EF4-FFF2-40B4-BE49-F238E27FC236}">
                                <a16:creationId xmlns:a16="http://schemas.microsoft.com/office/drawing/2014/main" id="{4BD3641A-140E-4643-8BF7-662813A448E6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302" y="666"/>
                            <a:ext cx="37" cy="39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>
                              <a:defRPr/>
                            </a:pPr>
                            <a:endParaRPr lang="en-US">
                              <a:latin typeface="Times New Roman" charset="0"/>
                              <a:ea typeface="ＭＳ Ｐゴシック" charset="0"/>
                            </a:endParaRPr>
                          </a:p>
                        </p:txBody>
                      </p:sp>
                      <p:sp>
                        <p:nvSpPr>
                          <p:cNvPr id="241" name="Freeform 164">
                            <a:extLst>
                              <a:ext uri="{FF2B5EF4-FFF2-40B4-BE49-F238E27FC236}">
                                <a16:creationId xmlns:a16="http://schemas.microsoft.com/office/drawing/2014/main" id="{592B142E-E5CC-6443-A673-82658206A83C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1313" y="611"/>
                            <a:ext cx="31" cy="78"/>
                          </a:xfrm>
                          <a:custGeom>
                            <a:avLst/>
                            <a:gdLst>
                              <a:gd name="T0" fmla="*/ 28 w 32"/>
                              <a:gd name="T1" fmla="*/ 13 h 78"/>
                              <a:gd name="T2" fmla="*/ 24 w 32"/>
                              <a:gd name="T3" fmla="*/ 29 h 78"/>
                              <a:gd name="T4" fmla="*/ 30 w 32"/>
                              <a:gd name="T5" fmla="*/ 67 h 78"/>
                              <a:gd name="T6" fmla="*/ 18 w 32"/>
                              <a:gd name="T7" fmla="*/ 77 h 78"/>
                              <a:gd name="T8" fmla="*/ 0 w 32"/>
                              <a:gd name="T9" fmla="*/ 32 h 78"/>
                              <a:gd name="T10" fmla="*/ 15 w 32"/>
                              <a:gd name="T11" fmla="*/ 0 h 78"/>
                              <a:gd name="T12" fmla="*/ 28 w 32"/>
                              <a:gd name="T13" fmla="*/ 13 h 78"/>
                              <a:gd name="T14" fmla="*/ 0 60000 65536"/>
                              <a:gd name="T15" fmla="*/ 0 60000 65536"/>
                              <a:gd name="T16" fmla="*/ 0 60000 65536"/>
                              <a:gd name="T17" fmla="*/ 0 60000 65536"/>
                              <a:gd name="T18" fmla="*/ 0 60000 65536"/>
                              <a:gd name="T19" fmla="*/ 0 60000 65536"/>
                              <a:gd name="T20" fmla="*/ 0 60000 65536"/>
                            </a:gdLst>
                            <a:ahLst/>
                            <a:cxnLst>
                              <a:cxn ang="T14">
                                <a:pos x="T0" y="T1"/>
                              </a:cxn>
                              <a:cxn ang="T15">
                                <a:pos x="T2" y="T3"/>
                              </a:cxn>
                              <a:cxn ang="T16">
                                <a:pos x="T4" y="T5"/>
                              </a:cxn>
                              <a:cxn ang="T17">
                                <a:pos x="T6" y="T7"/>
                              </a:cxn>
                              <a:cxn ang="T18">
                                <a:pos x="T8" y="T9"/>
                              </a:cxn>
                              <a:cxn ang="T19">
                                <a:pos x="T10" y="T11"/>
                              </a:cxn>
                              <a:cxn ang="T20">
                                <a:pos x="T12" y="T13"/>
                              </a:cxn>
                            </a:cxnLst>
                            <a:rect l="0" t="0" r="r" b="b"/>
                            <a:pathLst>
                              <a:path w="32" h="78">
                                <a:moveTo>
                                  <a:pt x="29" y="13"/>
                                </a:moveTo>
                                <a:lnTo>
                                  <a:pt x="25" y="29"/>
                                </a:lnTo>
                                <a:lnTo>
                                  <a:pt x="31" y="67"/>
                                </a:lnTo>
                                <a:lnTo>
                                  <a:pt x="19" y="77"/>
                                </a:lnTo>
                                <a:lnTo>
                                  <a:pt x="0" y="32"/>
                                </a:lnTo>
                                <a:lnTo>
                                  <a:pt x="15" y="0"/>
                                </a:lnTo>
                                <a:lnTo>
                                  <a:pt x="29" y="13"/>
                                </a:lnTo>
                              </a:path>
                            </a:pathLst>
                          </a:custGeom>
                          <a:solidFill>
                            <a:srgbClr val="FFFFFF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 cap="rnd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7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35" name="Oval 165">
                          <a:extLst>
                            <a:ext uri="{FF2B5EF4-FFF2-40B4-BE49-F238E27FC236}">
                              <a16:creationId xmlns:a16="http://schemas.microsoft.com/office/drawing/2014/main" id="{63400C99-9BD2-8545-9C6F-495B3806C587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02" y="703"/>
                          <a:ext cx="28" cy="29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>
                            <a:latin typeface="Times New Roman" charset="0"/>
                            <a:ea typeface="ＭＳ Ｐゴシック" charset="0"/>
                          </a:endParaRPr>
                        </a:p>
                      </p:txBody>
                    </p:sp>
                    <p:sp>
                      <p:nvSpPr>
                        <p:cNvPr id="236" name="Oval 166">
                          <a:extLst>
                            <a:ext uri="{FF2B5EF4-FFF2-40B4-BE49-F238E27FC236}">
                              <a16:creationId xmlns:a16="http://schemas.microsoft.com/office/drawing/2014/main" id="{C907CCC0-521B-5140-BEA5-59A33B1A4CE3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276" y="585"/>
                          <a:ext cx="37" cy="39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>
                            <a:latin typeface="Times New Roman" charset="0"/>
                            <a:ea typeface="ＭＳ Ｐゴシック" charset="0"/>
                          </a:endParaRPr>
                        </a:p>
                      </p:txBody>
                    </p:sp>
                    <p:sp>
                      <p:nvSpPr>
                        <p:cNvPr id="237" name="Freeform 167">
                          <a:extLst>
                            <a:ext uri="{FF2B5EF4-FFF2-40B4-BE49-F238E27FC236}">
                              <a16:creationId xmlns:a16="http://schemas.microsoft.com/office/drawing/2014/main" id="{6A678621-04ED-2D42-9E43-8E9DC049052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309" y="692"/>
                          <a:ext cx="25" cy="17"/>
                        </a:xfrm>
                        <a:custGeom>
                          <a:avLst/>
                          <a:gdLst>
                            <a:gd name="T0" fmla="*/ 24 w 25"/>
                            <a:gd name="T1" fmla="*/ 10 h 17"/>
                            <a:gd name="T2" fmla="*/ 17 w 25"/>
                            <a:gd name="T3" fmla="*/ 16 h 17"/>
                            <a:gd name="T4" fmla="*/ 0 w 25"/>
                            <a:gd name="T5" fmla="*/ 8 h 17"/>
                            <a:gd name="T6" fmla="*/ 17 w 25"/>
                            <a:gd name="T7" fmla="*/ 0 h 17"/>
                            <a:gd name="T8" fmla="*/ 24 w 25"/>
                            <a:gd name="T9" fmla="*/ 10 h 17"/>
                            <a:gd name="T10" fmla="*/ 0 60000 65536"/>
                            <a:gd name="T11" fmla="*/ 0 60000 65536"/>
                            <a:gd name="T12" fmla="*/ 0 60000 65536"/>
                            <a:gd name="T13" fmla="*/ 0 60000 65536"/>
                            <a:gd name="T14" fmla="*/ 0 60000 65536"/>
                          </a:gdLst>
                          <a:ahLst/>
                          <a:cxnLst>
                            <a:cxn ang="T10">
                              <a:pos x="T0" y="T1"/>
                            </a:cxn>
                            <a:cxn ang="T11">
                              <a:pos x="T2" y="T3"/>
                            </a:cxn>
                            <a:cxn ang="T12">
                              <a:pos x="T4" y="T5"/>
                            </a:cxn>
                            <a:cxn ang="T13">
                              <a:pos x="T6" y="T7"/>
                            </a:cxn>
                            <a:cxn ang="T14">
                              <a:pos x="T8" y="T9"/>
                            </a:cxn>
                          </a:cxnLst>
                          <a:rect l="0" t="0" r="r" b="b"/>
                          <a:pathLst>
                            <a:path w="25" h="17">
                              <a:moveTo>
                                <a:pt x="24" y="10"/>
                              </a:moveTo>
                              <a:lnTo>
                                <a:pt x="17" y="16"/>
                              </a:lnTo>
                              <a:lnTo>
                                <a:pt x="0" y="8"/>
                              </a:lnTo>
                              <a:lnTo>
                                <a:pt x="17" y="0"/>
                              </a:lnTo>
                              <a:lnTo>
                                <a:pt x="24" y="10"/>
                              </a:lnTo>
                            </a:path>
                          </a:pathLst>
                        </a:custGeom>
                        <a:solidFill>
                          <a:srgbClr val="FF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cap="rnd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233" name="Freeform 168">
                        <a:extLst>
                          <a:ext uri="{FF2B5EF4-FFF2-40B4-BE49-F238E27FC236}">
                            <a16:creationId xmlns:a16="http://schemas.microsoft.com/office/drawing/2014/main" id="{D7F62DE0-84A8-E544-A888-A6ABC71F1A6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306" y="602"/>
                        <a:ext cx="17" cy="27"/>
                      </a:xfrm>
                      <a:custGeom>
                        <a:avLst/>
                        <a:gdLst>
                          <a:gd name="T0" fmla="*/ 8 w 17"/>
                          <a:gd name="T1" fmla="*/ 0 h 27"/>
                          <a:gd name="T2" fmla="*/ 16 w 17"/>
                          <a:gd name="T3" fmla="*/ 1 h 27"/>
                          <a:gd name="T4" fmla="*/ 12 w 17"/>
                          <a:gd name="T5" fmla="*/ 26 h 27"/>
                          <a:gd name="T6" fmla="*/ 0 w 17"/>
                          <a:gd name="T7" fmla="*/ 21 h 27"/>
                          <a:gd name="T8" fmla="*/ 8 w 17"/>
                          <a:gd name="T9" fmla="*/ 0 h 27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0" t="0" r="r" b="b"/>
                        <a:pathLst>
                          <a:path w="17" h="27">
                            <a:moveTo>
                              <a:pt x="8" y="0"/>
                            </a:moveTo>
                            <a:lnTo>
                              <a:pt x="16" y="1"/>
                            </a:lnTo>
                            <a:lnTo>
                              <a:pt x="12" y="26"/>
                            </a:lnTo>
                            <a:lnTo>
                              <a:pt x="0" y="21"/>
                            </a:lnTo>
                            <a:lnTo>
                              <a:pt x="8" y="0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223" name="Group 169">
                      <a:extLst>
                        <a:ext uri="{FF2B5EF4-FFF2-40B4-BE49-F238E27FC236}">
                          <a16:creationId xmlns:a16="http://schemas.microsoft.com/office/drawing/2014/main" id="{2C30DDD8-B0B6-3B47-B25B-66F01C73F0D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242" y="558"/>
                      <a:ext cx="88" cy="183"/>
                      <a:chOff x="1242" y="558"/>
                      <a:chExt cx="88" cy="183"/>
                    </a:xfrm>
                  </p:grpSpPr>
                  <p:sp>
                    <p:nvSpPr>
                      <p:cNvPr id="226" name="Oval 170">
                        <a:extLst>
                          <a:ext uri="{FF2B5EF4-FFF2-40B4-BE49-F238E27FC236}">
                            <a16:creationId xmlns:a16="http://schemas.microsoft.com/office/drawing/2014/main" id="{453AFA1D-41F5-044A-A92B-64BBABFA98F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250" y="666"/>
                        <a:ext cx="72" cy="75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latin typeface="Times New Roman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227" name="Oval 171">
                        <a:extLst>
                          <a:ext uri="{FF2B5EF4-FFF2-40B4-BE49-F238E27FC236}">
                            <a16:creationId xmlns:a16="http://schemas.microsoft.com/office/drawing/2014/main" id="{617497E4-E064-9A43-9C01-3383507CAD2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259" y="612"/>
                        <a:ext cx="72" cy="75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latin typeface="Times New Roman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228" name="Oval 172">
                        <a:extLst>
                          <a:ext uri="{FF2B5EF4-FFF2-40B4-BE49-F238E27FC236}">
                            <a16:creationId xmlns:a16="http://schemas.microsoft.com/office/drawing/2014/main" id="{7C7E479E-4010-664D-9A7C-E73D3E99D68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242" y="558"/>
                        <a:ext cx="54" cy="57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latin typeface="Times New Roman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229" name="Oval 173">
                        <a:extLst>
                          <a:ext uri="{FF2B5EF4-FFF2-40B4-BE49-F238E27FC236}">
                            <a16:creationId xmlns:a16="http://schemas.microsoft.com/office/drawing/2014/main" id="{756738AA-7E6D-014A-9BE2-5A3AC222495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276" y="594"/>
                        <a:ext cx="28" cy="29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latin typeface="Times New Roman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230" name="Freeform 174">
                        <a:extLst>
                          <a:ext uri="{FF2B5EF4-FFF2-40B4-BE49-F238E27FC236}">
                            <a16:creationId xmlns:a16="http://schemas.microsoft.com/office/drawing/2014/main" id="{557FDC01-3302-4C43-8EF8-862C952EA4D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56" y="585"/>
                        <a:ext cx="55" cy="71"/>
                      </a:xfrm>
                      <a:custGeom>
                        <a:avLst/>
                        <a:gdLst>
                          <a:gd name="T0" fmla="*/ 39 w 54"/>
                          <a:gd name="T1" fmla="*/ 3 h 71"/>
                          <a:gd name="T2" fmla="*/ 38 w 54"/>
                          <a:gd name="T3" fmla="*/ 11 h 71"/>
                          <a:gd name="T4" fmla="*/ 50 w 54"/>
                          <a:gd name="T5" fmla="*/ 27 h 71"/>
                          <a:gd name="T6" fmla="*/ 54 w 54"/>
                          <a:gd name="T7" fmla="*/ 28 h 71"/>
                          <a:gd name="T8" fmla="*/ 35 w 54"/>
                          <a:gd name="T9" fmla="*/ 70 h 71"/>
                          <a:gd name="T10" fmla="*/ 0 w 54"/>
                          <a:gd name="T11" fmla="*/ 0 h 71"/>
                          <a:gd name="T12" fmla="*/ 39 w 54"/>
                          <a:gd name="T13" fmla="*/ 3 h 71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</a:gdLst>
                        <a:ahLst/>
                        <a:cxnLst>
                          <a:cxn ang="T14">
                            <a:pos x="T0" y="T1"/>
                          </a:cxn>
                          <a:cxn ang="T15">
                            <a:pos x="T2" y="T3"/>
                          </a:cxn>
                          <a:cxn ang="T16">
                            <a:pos x="T4" y="T5"/>
                          </a:cxn>
                          <a:cxn ang="T17">
                            <a:pos x="T6" y="T7"/>
                          </a:cxn>
                          <a:cxn ang="T18">
                            <a:pos x="T8" y="T9"/>
                          </a:cxn>
                          <a:cxn ang="T19">
                            <a:pos x="T10" y="T11"/>
                          </a:cxn>
                          <a:cxn ang="T20">
                            <a:pos x="T12" y="T13"/>
                          </a:cxn>
                        </a:cxnLst>
                        <a:rect l="0" t="0" r="r" b="b"/>
                        <a:pathLst>
                          <a:path w="54" h="71">
                            <a:moveTo>
                              <a:pt x="38" y="3"/>
                            </a:moveTo>
                            <a:lnTo>
                              <a:pt x="37" y="11"/>
                            </a:lnTo>
                            <a:lnTo>
                              <a:pt x="49" y="27"/>
                            </a:lnTo>
                            <a:lnTo>
                              <a:pt x="53" y="28"/>
                            </a:lnTo>
                            <a:lnTo>
                              <a:pt x="34" y="70"/>
                            </a:lnTo>
                            <a:lnTo>
                              <a:pt x="0" y="0"/>
                            </a:lnTo>
                            <a:lnTo>
                              <a:pt x="38" y="3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31" name="Freeform 175">
                        <a:extLst>
                          <a:ext uri="{FF2B5EF4-FFF2-40B4-BE49-F238E27FC236}">
                            <a16:creationId xmlns:a16="http://schemas.microsoft.com/office/drawing/2014/main" id="{73DC22C5-5E66-4E42-907F-6FF35D40357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81" y="679"/>
                        <a:ext cx="35" cy="22"/>
                      </a:xfrm>
                      <a:custGeom>
                        <a:avLst/>
                        <a:gdLst>
                          <a:gd name="T0" fmla="*/ 30 w 35"/>
                          <a:gd name="T1" fmla="*/ 2 h 22"/>
                          <a:gd name="T2" fmla="*/ 34 w 35"/>
                          <a:gd name="T3" fmla="*/ 9 h 22"/>
                          <a:gd name="T4" fmla="*/ 0 w 35"/>
                          <a:gd name="T5" fmla="*/ 21 h 22"/>
                          <a:gd name="T6" fmla="*/ 1 w 35"/>
                          <a:gd name="T7" fmla="*/ 0 h 22"/>
                          <a:gd name="T8" fmla="*/ 30 w 35"/>
                          <a:gd name="T9" fmla="*/ 2 h 22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0" t="0" r="r" b="b"/>
                        <a:pathLst>
                          <a:path w="35" h="22">
                            <a:moveTo>
                              <a:pt x="30" y="2"/>
                            </a:moveTo>
                            <a:lnTo>
                              <a:pt x="34" y="9"/>
                            </a:lnTo>
                            <a:lnTo>
                              <a:pt x="0" y="21"/>
                            </a:lnTo>
                            <a:lnTo>
                              <a:pt x="1" y="0"/>
                            </a:lnTo>
                            <a:lnTo>
                              <a:pt x="30" y="2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224" name="Oval 176">
                      <a:extLst>
                        <a:ext uri="{FF2B5EF4-FFF2-40B4-BE49-F238E27FC236}">
                          <a16:creationId xmlns:a16="http://schemas.microsoft.com/office/drawing/2014/main" id="{1B62A90E-8E80-B24B-9232-83E63C190C1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42" y="721"/>
                      <a:ext cx="36" cy="38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225" name="Freeform 177">
                      <a:extLst>
                        <a:ext uri="{FF2B5EF4-FFF2-40B4-BE49-F238E27FC236}">
                          <a16:creationId xmlns:a16="http://schemas.microsoft.com/office/drawing/2014/main" id="{8753B661-E2B1-F940-B808-DA13A098C3C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66" y="714"/>
                      <a:ext cx="25" cy="25"/>
                    </a:xfrm>
                    <a:custGeom>
                      <a:avLst/>
                      <a:gdLst>
                        <a:gd name="T0" fmla="*/ 10 w 25"/>
                        <a:gd name="T1" fmla="*/ 24 h 25"/>
                        <a:gd name="T2" fmla="*/ 24 w 25"/>
                        <a:gd name="T3" fmla="*/ 16 h 25"/>
                        <a:gd name="T4" fmla="*/ 7 w 25"/>
                        <a:gd name="T5" fmla="*/ 0 h 25"/>
                        <a:gd name="T6" fmla="*/ 0 w 25"/>
                        <a:gd name="T7" fmla="*/ 9 h 25"/>
                        <a:gd name="T8" fmla="*/ 10 w 25"/>
                        <a:gd name="T9" fmla="*/ 24 h 25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25" h="25">
                          <a:moveTo>
                            <a:pt x="10" y="24"/>
                          </a:moveTo>
                          <a:lnTo>
                            <a:pt x="24" y="16"/>
                          </a:lnTo>
                          <a:lnTo>
                            <a:pt x="7" y="0"/>
                          </a:lnTo>
                          <a:lnTo>
                            <a:pt x="0" y="9"/>
                          </a:lnTo>
                          <a:lnTo>
                            <a:pt x="10" y="24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18" name="Oval 178">
                    <a:extLst>
                      <a:ext uri="{FF2B5EF4-FFF2-40B4-BE49-F238E27FC236}">
                        <a16:creationId xmlns:a16="http://schemas.microsoft.com/office/drawing/2014/main" id="{5AC992D5-D31E-484B-AAF4-AA09F4D8D2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57" y="762"/>
                    <a:ext cx="45" cy="4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19" name="Oval 179">
                    <a:extLst>
                      <a:ext uri="{FF2B5EF4-FFF2-40B4-BE49-F238E27FC236}">
                        <a16:creationId xmlns:a16="http://schemas.microsoft.com/office/drawing/2014/main" id="{B972C6CE-38D8-F241-8A97-E9538DD9A2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98" y="762"/>
                    <a:ext cx="37" cy="38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20" name="Oval 180">
                    <a:extLst>
                      <a:ext uri="{FF2B5EF4-FFF2-40B4-BE49-F238E27FC236}">
                        <a16:creationId xmlns:a16="http://schemas.microsoft.com/office/drawing/2014/main" id="{F97011BD-F6F2-2B45-9BA5-8D8FC03A4B1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22" y="747"/>
                    <a:ext cx="37" cy="38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21" name="Freeform 181">
                    <a:extLst>
                      <a:ext uri="{FF2B5EF4-FFF2-40B4-BE49-F238E27FC236}">
                        <a16:creationId xmlns:a16="http://schemas.microsoft.com/office/drawing/2014/main" id="{C33BCC73-3634-5E4A-978A-597B83924F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" y="738"/>
                    <a:ext cx="86" cy="60"/>
                  </a:xfrm>
                  <a:custGeom>
                    <a:avLst/>
                    <a:gdLst>
                      <a:gd name="T0" fmla="*/ 79 w 86"/>
                      <a:gd name="T1" fmla="*/ 17 h 60"/>
                      <a:gd name="T2" fmla="*/ 71 w 86"/>
                      <a:gd name="T3" fmla="*/ 21 h 60"/>
                      <a:gd name="T4" fmla="*/ 49 w 86"/>
                      <a:gd name="T5" fmla="*/ 44 h 60"/>
                      <a:gd name="T6" fmla="*/ 43 w 86"/>
                      <a:gd name="T7" fmla="*/ 54 h 60"/>
                      <a:gd name="T8" fmla="*/ 18 w 86"/>
                      <a:gd name="T9" fmla="*/ 54 h 60"/>
                      <a:gd name="T10" fmla="*/ 13 w 86"/>
                      <a:gd name="T11" fmla="*/ 59 h 60"/>
                      <a:gd name="T12" fmla="*/ 0 w 86"/>
                      <a:gd name="T13" fmla="*/ 42 h 60"/>
                      <a:gd name="T14" fmla="*/ 58 w 86"/>
                      <a:gd name="T15" fmla="*/ 0 h 60"/>
                      <a:gd name="T16" fmla="*/ 85 w 86"/>
                      <a:gd name="T17" fmla="*/ 9 h 60"/>
                      <a:gd name="T18" fmla="*/ 79 w 86"/>
                      <a:gd name="T19" fmla="*/ 17 h 6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86" h="60">
                        <a:moveTo>
                          <a:pt x="79" y="17"/>
                        </a:moveTo>
                        <a:lnTo>
                          <a:pt x="71" y="21"/>
                        </a:lnTo>
                        <a:lnTo>
                          <a:pt x="49" y="44"/>
                        </a:lnTo>
                        <a:lnTo>
                          <a:pt x="43" y="54"/>
                        </a:lnTo>
                        <a:lnTo>
                          <a:pt x="18" y="54"/>
                        </a:lnTo>
                        <a:lnTo>
                          <a:pt x="13" y="59"/>
                        </a:lnTo>
                        <a:lnTo>
                          <a:pt x="0" y="42"/>
                        </a:lnTo>
                        <a:lnTo>
                          <a:pt x="58" y="0"/>
                        </a:lnTo>
                        <a:lnTo>
                          <a:pt x="85" y="9"/>
                        </a:lnTo>
                        <a:lnTo>
                          <a:pt x="79" y="17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8" name="Group 182">
                  <a:extLst>
                    <a:ext uri="{FF2B5EF4-FFF2-40B4-BE49-F238E27FC236}">
                      <a16:creationId xmlns:a16="http://schemas.microsoft.com/office/drawing/2014/main" id="{124647E3-28C4-BD47-8817-B2DAABD7625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44" y="560"/>
                  <a:ext cx="129" cy="172"/>
                  <a:chOff x="844" y="560"/>
                  <a:chExt cx="129" cy="172"/>
                </a:xfrm>
              </p:grpSpPr>
              <p:grpSp>
                <p:nvGrpSpPr>
                  <p:cNvPr id="202" name="Group 183">
                    <a:extLst>
                      <a:ext uri="{FF2B5EF4-FFF2-40B4-BE49-F238E27FC236}">
                        <a16:creationId xmlns:a16="http://schemas.microsoft.com/office/drawing/2014/main" id="{6201C428-FAD5-B348-8210-1A30F9AE8EA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44" y="585"/>
                    <a:ext cx="68" cy="102"/>
                    <a:chOff x="844" y="585"/>
                    <a:chExt cx="68" cy="102"/>
                  </a:xfrm>
                </p:grpSpPr>
                <p:sp>
                  <p:nvSpPr>
                    <p:cNvPr id="213" name="Oval 184">
                      <a:extLst>
                        <a:ext uri="{FF2B5EF4-FFF2-40B4-BE49-F238E27FC236}">
                          <a16:creationId xmlns:a16="http://schemas.microsoft.com/office/drawing/2014/main" id="{F8D83A27-BAA1-2C4A-B8B7-ACB131151DF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4" y="621"/>
                      <a:ext cx="28" cy="29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214" name="Oval 185">
                      <a:extLst>
                        <a:ext uri="{FF2B5EF4-FFF2-40B4-BE49-F238E27FC236}">
                          <a16:creationId xmlns:a16="http://schemas.microsoft.com/office/drawing/2014/main" id="{15D1F9CC-C058-1847-BC60-58532A6B9C9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50" y="648"/>
                      <a:ext cx="36" cy="39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215" name="Oval 186">
                      <a:extLst>
                        <a:ext uri="{FF2B5EF4-FFF2-40B4-BE49-F238E27FC236}">
                          <a16:creationId xmlns:a16="http://schemas.microsoft.com/office/drawing/2014/main" id="{1E5F3709-DA15-2242-8A35-53DCB49C7B5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58" y="585"/>
                      <a:ext cx="54" cy="57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216" name="Freeform 187">
                      <a:extLst>
                        <a:ext uri="{FF2B5EF4-FFF2-40B4-BE49-F238E27FC236}">
                          <a16:creationId xmlns:a16="http://schemas.microsoft.com/office/drawing/2014/main" id="{143ACB76-7895-9241-8AC5-9A94147CF7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51" y="623"/>
                      <a:ext cx="23" cy="35"/>
                    </a:xfrm>
                    <a:custGeom>
                      <a:avLst/>
                      <a:gdLst>
                        <a:gd name="T0" fmla="*/ 13 w 24"/>
                        <a:gd name="T1" fmla="*/ 0 h 35"/>
                        <a:gd name="T2" fmla="*/ 0 w 24"/>
                        <a:gd name="T3" fmla="*/ 6 h 35"/>
                        <a:gd name="T4" fmla="*/ 1 w 24"/>
                        <a:gd name="T5" fmla="*/ 27 h 35"/>
                        <a:gd name="T6" fmla="*/ 5 w 24"/>
                        <a:gd name="T7" fmla="*/ 34 h 35"/>
                        <a:gd name="T8" fmla="*/ 22 w 24"/>
                        <a:gd name="T9" fmla="*/ 27 h 35"/>
                        <a:gd name="T10" fmla="*/ 13 w 24"/>
                        <a:gd name="T11" fmla="*/ 0 h 35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0" t="0" r="r" b="b"/>
                      <a:pathLst>
                        <a:path w="24" h="35">
                          <a:moveTo>
                            <a:pt x="14" y="0"/>
                          </a:moveTo>
                          <a:lnTo>
                            <a:pt x="0" y="6"/>
                          </a:lnTo>
                          <a:lnTo>
                            <a:pt x="1" y="27"/>
                          </a:lnTo>
                          <a:lnTo>
                            <a:pt x="5" y="34"/>
                          </a:lnTo>
                          <a:lnTo>
                            <a:pt x="23" y="27"/>
                          </a:lnTo>
                          <a:lnTo>
                            <a:pt x="14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03" name="Group 188">
                    <a:extLst>
                      <a:ext uri="{FF2B5EF4-FFF2-40B4-BE49-F238E27FC236}">
                        <a16:creationId xmlns:a16="http://schemas.microsoft.com/office/drawing/2014/main" id="{0BA67A7B-1D0D-EE40-8B8B-B75918E62D3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67" y="560"/>
                    <a:ext cx="106" cy="172"/>
                    <a:chOff x="867" y="560"/>
                    <a:chExt cx="106" cy="172"/>
                  </a:xfrm>
                </p:grpSpPr>
                <p:sp>
                  <p:nvSpPr>
                    <p:cNvPr id="205" name="Oval 189">
                      <a:extLst>
                        <a:ext uri="{FF2B5EF4-FFF2-40B4-BE49-F238E27FC236}">
                          <a16:creationId xmlns:a16="http://schemas.microsoft.com/office/drawing/2014/main" id="{6C42822C-BEFA-824E-8F77-89D3FDCE1BC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02" y="567"/>
                      <a:ext cx="71" cy="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206" name="Oval 190">
                      <a:extLst>
                        <a:ext uri="{FF2B5EF4-FFF2-40B4-BE49-F238E27FC236}">
                          <a16:creationId xmlns:a16="http://schemas.microsoft.com/office/drawing/2014/main" id="{28EC07FE-DC50-B64B-8B0C-7E2DFC4D4E3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7" y="621"/>
                      <a:ext cx="37" cy="39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207" name="Oval 191">
                      <a:extLst>
                        <a:ext uri="{FF2B5EF4-FFF2-40B4-BE49-F238E27FC236}">
                          <a16:creationId xmlns:a16="http://schemas.microsoft.com/office/drawing/2014/main" id="{4A32C8E3-8638-CF42-A5FC-78CD7D45069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76" y="648"/>
                      <a:ext cx="54" cy="57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208" name="Oval 192">
                      <a:extLst>
                        <a:ext uri="{FF2B5EF4-FFF2-40B4-BE49-F238E27FC236}">
                          <a16:creationId xmlns:a16="http://schemas.microsoft.com/office/drawing/2014/main" id="{928A2321-61E5-B04D-B607-6566CD4AAB7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4" y="676"/>
                      <a:ext cx="53" cy="56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209" name="Oval 193">
                      <a:extLst>
                        <a:ext uri="{FF2B5EF4-FFF2-40B4-BE49-F238E27FC236}">
                          <a16:creationId xmlns:a16="http://schemas.microsoft.com/office/drawing/2014/main" id="{ED29DB94-9EB5-2D48-A9DA-7C4278D29D5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98" y="604"/>
                      <a:ext cx="47" cy="5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210" name="Oval 194">
                      <a:extLst>
                        <a:ext uri="{FF2B5EF4-FFF2-40B4-BE49-F238E27FC236}">
                          <a16:creationId xmlns:a16="http://schemas.microsoft.com/office/drawing/2014/main" id="{6C4C50B6-F770-D54B-94BB-449F5B548B7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41" y="560"/>
                      <a:ext cx="28" cy="29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211" name="Freeform 195">
                      <a:extLst>
                        <a:ext uri="{FF2B5EF4-FFF2-40B4-BE49-F238E27FC236}">
                          <a16:creationId xmlns:a16="http://schemas.microsoft.com/office/drawing/2014/main" id="{4D3E3621-403F-B143-9136-A1AC2B56DB7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11" y="592"/>
                      <a:ext cx="40" cy="29"/>
                    </a:xfrm>
                    <a:custGeom>
                      <a:avLst/>
                      <a:gdLst>
                        <a:gd name="T0" fmla="*/ 0 w 40"/>
                        <a:gd name="T1" fmla="*/ 7 h 29"/>
                        <a:gd name="T2" fmla="*/ 5 w 40"/>
                        <a:gd name="T3" fmla="*/ 21 h 29"/>
                        <a:gd name="T4" fmla="*/ 39 w 40"/>
                        <a:gd name="T5" fmla="*/ 28 h 29"/>
                        <a:gd name="T6" fmla="*/ 39 w 40"/>
                        <a:gd name="T7" fmla="*/ 10 h 29"/>
                        <a:gd name="T8" fmla="*/ 2 w 40"/>
                        <a:gd name="T9" fmla="*/ 0 h 29"/>
                        <a:gd name="T10" fmla="*/ 0 w 40"/>
                        <a:gd name="T11" fmla="*/ 7 h 29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0" t="0" r="r" b="b"/>
                      <a:pathLst>
                        <a:path w="40" h="29">
                          <a:moveTo>
                            <a:pt x="0" y="7"/>
                          </a:moveTo>
                          <a:lnTo>
                            <a:pt x="5" y="21"/>
                          </a:lnTo>
                          <a:lnTo>
                            <a:pt x="39" y="28"/>
                          </a:lnTo>
                          <a:lnTo>
                            <a:pt x="39" y="10"/>
                          </a:lnTo>
                          <a:lnTo>
                            <a:pt x="2" y="0"/>
                          </a:lnTo>
                          <a:lnTo>
                            <a:pt x="0" y="7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2" name="Freeform 196">
                      <a:extLst>
                        <a:ext uri="{FF2B5EF4-FFF2-40B4-BE49-F238E27FC236}">
                          <a16:creationId xmlns:a16="http://schemas.microsoft.com/office/drawing/2014/main" id="{57542F36-A8DD-BC49-AC82-9FCC459B05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76" y="638"/>
                      <a:ext cx="45" cy="57"/>
                    </a:xfrm>
                    <a:custGeom>
                      <a:avLst/>
                      <a:gdLst>
                        <a:gd name="T0" fmla="*/ 27 w 45"/>
                        <a:gd name="T1" fmla="*/ 0 h 57"/>
                        <a:gd name="T2" fmla="*/ 0 w 45"/>
                        <a:gd name="T3" fmla="*/ 14 h 57"/>
                        <a:gd name="T4" fmla="*/ 11 w 45"/>
                        <a:gd name="T5" fmla="*/ 25 h 57"/>
                        <a:gd name="T6" fmla="*/ 13 w 45"/>
                        <a:gd name="T7" fmla="*/ 52 h 57"/>
                        <a:gd name="T8" fmla="*/ 19 w 45"/>
                        <a:gd name="T9" fmla="*/ 56 h 57"/>
                        <a:gd name="T10" fmla="*/ 42 w 45"/>
                        <a:gd name="T11" fmla="*/ 38 h 57"/>
                        <a:gd name="T12" fmla="*/ 44 w 45"/>
                        <a:gd name="T13" fmla="*/ 5 h 57"/>
                        <a:gd name="T14" fmla="*/ 27 w 45"/>
                        <a:gd name="T15" fmla="*/ 0 h 57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45" h="57">
                          <a:moveTo>
                            <a:pt x="27" y="0"/>
                          </a:moveTo>
                          <a:lnTo>
                            <a:pt x="0" y="14"/>
                          </a:lnTo>
                          <a:lnTo>
                            <a:pt x="11" y="25"/>
                          </a:lnTo>
                          <a:lnTo>
                            <a:pt x="13" y="52"/>
                          </a:lnTo>
                          <a:lnTo>
                            <a:pt x="19" y="56"/>
                          </a:lnTo>
                          <a:lnTo>
                            <a:pt x="42" y="38"/>
                          </a:lnTo>
                          <a:lnTo>
                            <a:pt x="44" y="5"/>
                          </a:lnTo>
                          <a:lnTo>
                            <a:pt x="27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04" name="Freeform 197">
                    <a:extLst>
                      <a:ext uri="{FF2B5EF4-FFF2-40B4-BE49-F238E27FC236}">
                        <a16:creationId xmlns:a16="http://schemas.microsoft.com/office/drawing/2014/main" id="{6403087F-6CD9-6049-B422-72B6ADEE47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6" y="576"/>
                    <a:ext cx="26" cy="29"/>
                  </a:xfrm>
                  <a:custGeom>
                    <a:avLst/>
                    <a:gdLst>
                      <a:gd name="T0" fmla="*/ 0 w 25"/>
                      <a:gd name="T1" fmla="*/ 15 h 29"/>
                      <a:gd name="T2" fmla="*/ 10 w 25"/>
                      <a:gd name="T3" fmla="*/ 0 h 29"/>
                      <a:gd name="T4" fmla="*/ 25 w 25"/>
                      <a:gd name="T5" fmla="*/ 15 h 29"/>
                      <a:gd name="T6" fmla="*/ 14 w 25"/>
                      <a:gd name="T7" fmla="*/ 28 h 29"/>
                      <a:gd name="T8" fmla="*/ 0 w 25"/>
                      <a:gd name="T9" fmla="*/ 15 h 2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5" h="29">
                        <a:moveTo>
                          <a:pt x="0" y="15"/>
                        </a:moveTo>
                        <a:lnTo>
                          <a:pt x="10" y="0"/>
                        </a:lnTo>
                        <a:lnTo>
                          <a:pt x="24" y="15"/>
                        </a:lnTo>
                        <a:lnTo>
                          <a:pt x="13" y="28"/>
                        </a:lnTo>
                        <a:lnTo>
                          <a:pt x="0" y="15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9" name="Group 198">
                  <a:extLst>
                    <a:ext uri="{FF2B5EF4-FFF2-40B4-BE49-F238E27FC236}">
                      <a16:creationId xmlns:a16="http://schemas.microsoft.com/office/drawing/2014/main" id="{FB73945F-65E9-B949-BD64-69BD2C0048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1" y="531"/>
                  <a:ext cx="385" cy="292"/>
                  <a:chOff x="911" y="531"/>
                  <a:chExt cx="385" cy="292"/>
                </a:xfrm>
              </p:grpSpPr>
              <p:sp>
                <p:nvSpPr>
                  <p:cNvPr id="190" name="Oval 199">
                    <a:extLst>
                      <a:ext uri="{FF2B5EF4-FFF2-40B4-BE49-F238E27FC236}">
                        <a16:creationId xmlns:a16="http://schemas.microsoft.com/office/drawing/2014/main" id="{0D28F387-E744-C14F-A1BA-0409A5F577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33" y="540"/>
                    <a:ext cx="88" cy="93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91" name="Oval 200">
                    <a:extLst>
                      <a:ext uri="{FF2B5EF4-FFF2-40B4-BE49-F238E27FC236}">
                        <a16:creationId xmlns:a16="http://schemas.microsoft.com/office/drawing/2014/main" id="{5D845548-3EE0-8B49-A6F9-E66C5D887C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11" y="531"/>
                    <a:ext cx="71" cy="7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92" name="Oval 201">
                    <a:extLst>
                      <a:ext uri="{FF2B5EF4-FFF2-40B4-BE49-F238E27FC236}">
                        <a16:creationId xmlns:a16="http://schemas.microsoft.com/office/drawing/2014/main" id="{52EF3069-4DE3-3D44-9A22-C10B06EE2C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81" y="612"/>
                    <a:ext cx="115" cy="12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93" name="Oval 202">
                    <a:extLst>
                      <a:ext uri="{FF2B5EF4-FFF2-40B4-BE49-F238E27FC236}">
                        <a16:creationId xmlns:a16="http://schemas.microsoft.com/office/drawing/2014/main" id="{BC518B05-43FB-B448-8B05-767ECD1937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54" y="666"/>
                    <a:ext cx="133" cy="13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94" name="Oval 203">
                    <a:extLst>
                      <a:ext uri="{FF2B5EF4-FFF2-40B4-BE49-F238E27FC236}">
                        <a16:creationId xmlns:a16="http://schemas.microsoft.com/office/drawing/2014/main" id="{6F6AC0B8-69F2-CD48-B292-8FABF1EC46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46" y="685"/>
                    <a:ext cx="96" cy="10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95" name="Oval 204">
                    <a:extLst>
                      <a:ext uri="{FF2B5EF4-FFF2-40B4-BE49-F238E27FC236}">
                        <a16:creationId xmlns:a16="http://schemas.microsoft.com/office/drawing/2014/main" id="{84FB5C4A-ACE5-894A-BA94-66ED96C0BC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19" y="694"/>
                    <a:ext cx="72" cy="7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96" name="Oval 205">
                    <a:extLst>
                      <a:ext uri="{FF2B5EF4-FFF2-40B4-BE49-F238E27FC236}">
                        <a16:creationId xmlns:a16="http://schemas.microsoft.com/office/drawing/2014/main" id="{936B5EE2-2CF6-BA40-8424-5B19CE6F80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11" y="630"/>
                    <a:ext cx="71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97" name="Oval 206">
                    <a:extLst>
                      <a:ext uri="{FF2B5EF4-FFF2-40B4-BE49-F238E27FC236}">
                        <a16:creationId xmlns:a16="http://schemas.microsoft.com/office/drawing/2014/main" id="{32E3DEE6-327C-6A4F-9574-84310196E2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6" y="558"/>
                    <a:ext cx="115" cy="12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98" name="Oval 207">
                    <a:extLst>
                      <a:ext uri="{FF2B5EF4-FFF2-40B4-BE49-F238E27FC236}">
                        <a16:creationId xmlns:a16="http://schemas.microsoft.com/office/drawing/2014/main" id="{A4235EBF-35EC-6F47-89DD-7F64DA7DBF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50" y="703"/>
                    <a:ext cx="115" cy="12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99" name="Oval 208">
                    <a:extLst>
                      <a:ext uri="{FF2B5EF4-FFF2-40B4-BE49-F238E27FC236}">
                        <a16:creationId xmlns:a16="http://schemas.microsoft.com/office/drawing/2014/main" id="{646EE260-9570-374F-875B-325850D089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98" y="567"/>
                    <a:ext cx="89" cy="93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00" name="Oval 209">
                    <a:extLst>
                      <a:ext uri="{FF2B5EF4-FFF2-40B4-BE49-F238E27FC236}">
                        <a16:creationId xmlns:a16="http://schemas.microsoft.com/office/drawing/2014/main" id="{5F47FAE4-67F5-1241-8278-BFF4927B9F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72" y="531"/>
                    <a:ext cx="80" cy="83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01" name="Freeform 210">
                    <a:extLst>
                      <a:ext uri="{FF2B5EF4-FFF2-40B4-BE49-F238E27FC236}">
                        <a16:creationId xmlns:a16="http://schemas.microsoft.com/office/drawing/2014/main" id="{409BB654-1393-C542-B858-72F65F42D0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9" y="551"/>
                    <a:ext cx="339" cy="237"/>
                  </a:xfrm>
                  <a:custGeom>
                    <a:avLst/>
                    <a:gdLst>
                      <a:gd name="T0" fmla="*/ 104 w 339"/>
                      <a:gd name="T1" fmla="*/ 24 h 237"/>
                      <a:gd name="T2" fmla="*/ 118 w 339"/>
                      <a:gd name="T3" fmla="*/ 7 h 237"/>
                      <a:gd name="T4" fmla="*/ 182 w 339"/>
                      <a:gd name="T5" fmla="*/ 8 h 237"/>
                      <a:gd name="T6" fmla="*/ 226 w 339"/>
                      <a:gd name="T7" fmla="*/ 0 h 237"/>
                      <a:gd name="T8" fmla="*/ 283 w 339"/>
                      <a:gd name="T9" fmla="*/ 29 h 237"/>
                      <a:gd name="T10" fmla="*/ 311 w 339"/>
                      <a:gd name="T11" fmla="*/ 21 h 237"/>
                      <a:gd name="T12" fmla="*/ 326 w 339"/>
                      <a:gd name="T13" fmla="*/ 24 h 237"/>
                      <a:gd name="T14" fmla="*/ 329 w 339"/>
                      <a:gd name="T15" fmla="*/ 94 h 237"/>
                      <a:gd name="T16" fmla="*/ 338 w 339"/>
                      <a:gd name="T17" fmla="*/ 105 h 237"/>
                      <a:gd name="T18" fmla="*/ 312 w 339"/>
                      <a:gd name="T19" fmla="*/ 160 h 237"/>
                      <a:gd name="T20" fmla="*/ 284 w 339"/>
                      <a:gd name="T21" fmla="*/ 122 h 237"/>
                      <a:gd name="T22" fmla="*/ 276 w 339"/>
                      <a:gd name="T23" fmla="*/ 142 h 237"/>
                      <a:gd name="T24" fmla="*/ 236 w 339"/>
                      <a:gd name="T25" fmla="*/ 216 h 237"/>
                      <a:gd name="T26" fmla="*/ 102 w 339"/>
                      <a:gd name="T27" fmla="*/ 236 h 237"/>
                      <a:gd name="T28" fmla="*/ 33 w 339"/>
                      <a:gd name="T29" fmla="*/ 222 h 237"/>
                      <a:gd name="T30" fmla="*/ 11 w 339"/>
                      <a:gd name="T31" fmla="*/ 176 h 237"/>
                      <a:gd name="T32" fmla="*/ 11 w 339"/>
                      <a:gd name="T33" fmla="*/ 128 h 237"/>
                      <a:gd name="T34" fmla="*/ 0 w 339"/>
                      <a:gd name="T35" fmla="*/ 89 h 237"/>
                      <a:gd name="T36" fmla="*/ 104 w 339"/>
                      <a:gd name="T37" fmla="*/ 24 h 237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0" t="0" r="r" b="b"/>
                    <a:pathLst>
                      <a:path w="339" h="237">
                        <a:moveTo>
                          <a:pt x="104" y="24"/>
                        </a:moveTo>
                        <a:lnTo>
                          <a:pt x="118" y="7"/>
                        </a:lnTo>
                        <a:lnTo>
                          <a:pt x="182" y="8"/>
                        </a:lnTo>
                        <a:lnTo>
                          <a:pt x="226" y="0"/>
                        </a:lnTo>
                        <a:lnTo>
                          <a:pt x="283" y="29"/>
                        </a:lnTo>
                        <a:lnTo>
                          <a:pt x="311" y="21"/>
                        </a:lnTo>
                        <a:lnTo>
                          <a:pt x="326" y="24"/>
                        </a:lnTo>
                        <a:lnTo>
                          <a:pt x="329" y="94"/>
                        </a:lnTo>
                        <a:lnTo>
                          <a:pt x="338" y="105"/>
                        </a:lnTo>
                        <a:lnTo>
                          <a:pt x="312" y="160"/>
                        </a:lnTo>
                        <a:lnTo>
                          <a:pt x="284" y="122"/>
                        </a:lnTo>
                        <a:lnTo>
                          <a:pt x="276" y="142"/>
                        </a:lnTo>
                        <a:lnTo>
                          <a:pt x="236" y="216"/>
                        </a:lnTo>
                        <a:lnTo>
                          <a:pt x="102" y="236"/>
                        </a:lnTo>
                        <a:lnTo>
                          <a:pt x="33" y="222"/>
                        </a:lnTo>
                        <a:lnTo>
                          <a:pt x="11" y="176"/>
                        </a:lnTo>
                        <a:lnTo>
                          <a:pt x="11" y="128"/>
                        </a:lnTo>
                        <a:lnTo>
                          <a:pt x="0" y="89"/>
                        </a:lnTo>
                        <a:lnTo>
                          <a:pt x="104" y="24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86" name="Text Box 211">
                <a:extLst>
                  <a:ext uri="{FF2B5EF4-FFF2-40B4-BE49-F238E27FC236}">
                    <a16:creationId xmlns:a16="http://schemas.microsoft.com/office/drawing/2014/main" id="{BD2077BE-4132-9F47-9420-B37BDECB60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3" y="1279"/>
                <a:ext cx="533" cy="1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lnSpc>
                    <a:spcPct val="60000"/>
                  </a:lnSpc>
                  <a:defRPr/>
                </a:pPr>
                <a:r>
                  <a:rPr lang="en-US" sz="2000" b="1" dirty="0">
                    <a:ea typeface="ＭＳ Ｐゴシック" charset="0"/>
                  </a:rPr>
                  <a:t>WAN</a:t>
                </a:r>
              </a:p>
            </p:txBody>
          </p:sp>
        </p:grp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73D77C9F-32DE-9D47-8EE5-F6BAC1CA62D9}"/>
                </a:ext>
              </a:extLst>
            </p:cNvPr>
            <p:cNvCxnSpPr>
              <a:cxnSpLocks/>
              <a:endCxn id="174" idx="3"/>
            </p:cNvCxnSpPr>
            <p:nvPr/>
          </p:nvCxnSpPr>
          <p:spPr bwMode="auto">
            <a:xfrm>
              <a:off x="4749794" y="1969418"/>
              <a:ext cx="819500" cy="30069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FFB7669-2319-954F-883D-6CAE6089454B}"/>
                </a:ext>
              </a:extLst>
            </p:cNvPr>
            <p:cNvCxnSpPr>
              <a:cxnSpLocks/>
              <a:endCxn id="160" idx="0"/>
            </p:cNvCxnSpPr>
            <p:nvPr/>
          </p:nvCxnSpPr>
          <p:spPr bwMode="auto">
            <a:xfrm flipH="1">
              <a:off x="3890225" y="1973085"/>
              <a:ext cx="848456" cy="292022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57496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4475-51E2-9D41-AEE9-8DA64EE21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Consult the Professor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FFFE89-03E0-0446-8F1D-6E25F9FA437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AB9CE-1841-6B43-8301-9B29CF09B66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C74B4-D771-7B41-91AB-7C97B63552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C68626-03BF-2A44-A085-72A956F87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151" y="1418590"/>
            <a:ext cx="2463800" cy="32893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832B8A-CE1A-E44E-AAFD-68ECAFDB6063}"/>
              </a:ext>
            </a:extLst>
          </p:cNvPr>
          <p:cNvSpPr txBox="1">
            <a:spLocks/>
          </p:cNvSpPr>
          <p:nvPr/>
        </p:nvSpPr>
        <p:spPr bwMode="auto">
          <a:xfrm>
            <a:off x="-213359" y="5130651"/>
            <a:ext cx="9144000" cy="99582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2pPr>
            <a:lvl3pPr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3pPr>
            <a:lvl4pPr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4pPr>
            <a:lvl5pPr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5pPr>
            <a:lvl6pPr marL="2514600" indent="-228600"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6pPr>
            <a:lvl7pPr marL="2971800" indent="-228600"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7pPr>
            <a:lvl8pPr marL="3429000" indent="-228600"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8pPr>
            <a:lvl9pPr marL="3886200" indent="-228600"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en-US" kern="0" dirty="0"/>
              <a:t>Shortest Path 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F8EEE-9A32-0745-B414-94DBA26C3257}"/>
              </a:ext>
            </a:extLst>
          </p:cNvPr>
          <p:cNvSpPr txBox="1"/>
          <p:nvPr/>
        </p:nvSpPr>
        <p:spPr>
          <a:xfrm>
            <a:off x="5796000" y="2526090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Edsger</a:t>
            </a:r>
            <a:r>
              <a:rPr lang="en-US" b="1" dirty="0"/>
              <a:t> W Dijkstra</a:t>
            </a:r>
          </a:p>
          <a:p>
            <a:pPr algn="ctr"/>
            <a:r>
              <a:rPr lang="en-US" b="1" dirty="0"/>
              <a:t>1930-2002</a:t>
            </a:r>
          </a:p>
        </p:txBody>
      </p:sp>
    </p:spTree>
    <p:extLst>
      <p:ext uri="{BB962C8B-B14F-4D97-AF65-F5344CB8AC3E}">
        <p14:creationId xmlns:p14="http://schemas.microsoft.com/office/powerpoint/2010/main" val="393896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CFF378-114E-0247-9F80-A8B3F821F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760968" y="2381225"/>
            <a:ext cx="4007457" cy="139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90000-34AA-1C40-849D-F802B9252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5697"/>
            <a:ext cx="9144000" cy="1701495"/>
          </a:xfrm>
        </p:spPr>
        <p:txBody>
          <a:bodyPr/>
          <a:lstStyle/>
          <a:p>
            <a:r>
              <a:rPr lang="en-US" sz="9600" dirty="0"/>
              <a:t>BGP-SPF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43F22-58AA-3442-AAA8-156D538F159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6BA13-08C5-8748-A4F1-1D27393A5C5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9825A-E753-C14C-8F09-496F4EA0B3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F53666-29BF-734B-B33A-38A81176945A}"/>
              </a:ext>
            </a:extLst>
          </p:cNvPr>
          <p:cNvSpPr txBox="1">
            <a:spLocks/>
          </p:cNvSpPr>
          <p:nvPr/>
        </p:nvSpPr>
        <p:spPr bwMode="auto">
          <a:xfrm>
            <a:off x="1" y="4761373"/>
            <a:ext cx="9144000" cy="170149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2pPr>
            <a:lvl3pPr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3pPr>
            <a:lvl4pPr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4pPr>
            <a:lvl5pPr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5pPr>
            <a:lvl6pPr marL="2514600" indent="-228600"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6pPr>
            <a:lvl7pPr marL="2971800" indent="-228600"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7pPr>
            <a:lvl8pPr marL="3429000" indent="-228600"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8pPr>
            <a:lvl9pPr marL="3886200" indent="-228600"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9pPr>
          </a:lstStyle>
          <a:p>
            <a:r>
              <a:rPr lang="en-US" sz="4800" kern="0" dirty="0"/>
              <a:t>The Path Calculation of IS-IS</a:t>
            </a:r>
          </a:p>
          <a:p>
            <a:r>
              <a:rPr lang="en-US" sz="4800" kern="0" dirty="0"/>
              <a:t>With the Update Rate of BGP</a:t>
            </a:r>
          </a:p>
        </p:txBody>
      </p:sp>
    </p:spTree>
    <p:extLst>
      <p:ext uri="{BB962C8B-B14F-4D97-AF65-F5344CB8AC3E}">
        <p14:creationId xmlns:p14="http://schemas.microsoft.com/office/powerpoint/2010/main" val="2186701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A7786-2DE3-704E-B405-94073C75B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6496216"/>
          </a:xfrm>
        </p:spPr>
        <p:txBody>
          <a:bodyPr/>
          <a:lstStyle/>
          <a:p>
            <a:r>
              <a:rPr lang="en-US" dirty="0"/>
              <a:t>SPF?</a:t>
            </a:r>
            <a:br>
              <a:rPr lang="en-US" dirty="0"/>
            </a:br>
            <a:r>
              <a:rPr lang="en-US" dirty="0"/>
              <a:t>I thought BGP was path vector, not link state!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12DDE6-D05A-314B-B983-425D751D894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6EA30-4A94-DD4D-8917-D757C36EA8C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D4013-3090-F04A-970A-BCCDCC8A99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786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740B0-8931-8741-9815-B00F3830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61998F-0A22-2349-AF18-DC626F441ED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B5E80-245E-C149-A276-7EDA84633BE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53EBB-242F-9F41-8848-A807E9814E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9C02E2-74AC-A249-B910-E1A6E0F71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969" y="1586752"/>
            <a:ext cx="2261101" cy="41058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F4A6EA-24F5-4047-9A9E-BD55F0763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368" y="1586752"/>
            <a:ext cx="2261101" cy="410583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484607-7227-B043-9EA0-48E0820F952D}"/>
              </a:ext>
            </a:extLst>
          </p:cNvPr>
          <p:cNvCxnSpPr>
            <a:cxnSpLocks/>
          </p:cNvCxnSpPr>
          <p:nvPr/>
        </p:nvCxnSpPr>
        <p:spPr bwMode="auto">
          <a:xfrm>
            <a:off x="3474720" y="1921530"/>
            <a:ext cx="2480807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CBE7CD-D9CC-CF40-91B6-3E08DB2222C8}"/>
              </a:ext>
            </a:extLst>
          </p:cNvPr>
          <p:cNvSpPr txBox="1"/>
          <p:nvPr/>
        </p:nvSpPr>
        <p:spPr>
          <a:xfrm>
            <a:off x="3781669" y="1921530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</a:rPr>
              <a:t>Ethernet</a:t>
            </a:r>
          </a:p>
        </p:txBody>
      </p:sp>
    </p:spTree>
    <p:extLst>
      <p:ext uri="{BB962C8B-B14F-4D97-AF65-F5344CB8AC3E}">
        <p14:creationId xmlns:p14="http://schemas.microsoft.com/office/powerpoint/2010/main" val="989344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4F5B6-B71F-FB4C-BC95-9AEC51760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7" y="0"/>
            <a:ext cx="9144000" cy="1073426"/>
          </a:xfrm>
        </p:spPr>
        <p:txBody>
          <a:bodyPr/>
          <a:lstStyle/>
          <a:p>
            <a:r>
              <a:rPr lang="en-US" sz="7200" dirty="0"/>
              <a:t>s/Best Path/SPF/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11287F-CA1F-EC45-8111-378B1ADE43A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D3FCB-D446-9449-997E-69B92863343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A97BF-B4E3-6F43-9383-868C78DA83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450AF3-7A38-9C4D-B78A-4C1D5A983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356" y="1176794"/>
            <a:ext cx="8690042" cy="5411523"/>
          </a:xfrm>
        </p:spPr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New SAFI 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altLang="en-US" sz="3200" dirty="0">
                <a:ea typeface="ＭＳ Ｐゴシック" panose="020B0600070205080204" pitchFamily="34" charset="-128"/>
              </a:rPr>
              <a:t>NLRI format exactly same as BGP LS (RFC 7752) Address Family to carry link state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BGP runs Dijkstra instead of Best Path Decision process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BGP MP (new SAFI) and BGP-LS Node attribute for compatibility  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Peering Models: </a:t>
            </a:r>
            <a:r>
              <a:rPr lang="en-US" altLang="en-US" dirty="0" err="1">
                <a:ea typeface="ＭＳ Ｐゴシック" panose="020B0600070205080204" pitchFamily="34" charset="-128"/>
              </a:rPr>
              <a:t>eBGP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dirty="0" err="1">
                <a:ea typeface="ＭＳ Ｐゴシック" panose="020B0600070205080204" pitchFamily="34" charset="-128"/>
              </a:rPr>
              <a:t>iBGP</a:t>
            </a:r>
            <a:r>
              <a:rPr lang="en-US" altLang="en-US" dirty="0">
                <a:ea typeface="ＭＳ Ｐゴシック" panose="020B0600070205080204" pitchFamily="34" charset="-128"/>
              </a:rPr>
              <a:t>, RR</a:t>
            </a:r>
          </a:p>
        </p:txBody>
      </p:sp>
    </p:spTree>
    <p:extLst>
      <p:ext uri="{BB962C8B-B14F-4D97-AF65-F5344CB8AC3E}">
        <p14:creationId xmlns:p14="http://schemas.microsoft.com/office/powerpoint/2010/main" val="1211454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74119-9A0A-8540-BC3B-513C95098E9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F8395-415E-FA4C-B435-989F60F9470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9F3C78-F541-3140-8D46-D2B52023A0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902624-4B80-2A42-A010-E7D88173084D}"/>
              </a:ext>
            </a:extLst>
          </p:cNvPr>
          <p:cNvSpPr/>
          <p:nvPr/>
        </p:nvSpPr>
        <p:spPr bwMode="auto">
          <a:xfrm>
            <a:off x="1421476" y="473825"/>
            <a:ext cx="3383280" cy="5769033"/>
          </a:xfrm>
          <a:prstGeom prst="roundRect">
            <a:avLst/>
          </a:prstGeom>
          <a:solidFill>
            <a:srgbClr val="3C73D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j-lt"/>
              </a:rPr>
              <a:t>Neighbor Distribution</a:t>
            </a: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j-lt"/>
              </a:rPr>
              <a:t>Route Reflection</a:t>
            </a: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Outbound Policy</a:t>
            </a: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j-lt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lang="en-US" sz="2400" b="1" dirty="0">
              <a:solidFill>
                <a:srgbClr val="FF0000"/>
              </a:solidFill>
              <a:latin typeface="+mj-lt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j-lt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lang="en-US" sz="2400" b="1" dirty="0">
              <a:solidFill>
                <a:srgbClr val="FF0000"/>
              </a:solidFill>
              <a:latin typeface="+mj-lt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j-lt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lang="en-US" sz="2400" b="1" dirty="0">
              <a:solidFill>
                <a:srgbClr val="FF0000"/>
              </a:solidFill>
              <a:latin typeface="+mj-lt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j-lt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lang="en-US" sz="2400" b="1" dirty="0">
              <a:solidFill>
                <a:srgbClr val="FF0000"/>
              </a:solidFill>
              <a:latin typeface="+mj-lt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j-lt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Inbound Policy</a:t>
            </a: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j-lt"/>
              </a:rPr>
              <a:t>Link State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E134C7-CF80-CC43-9C33-41B50AFE37E5}"/>
              </a:ext>
            </a:extLst>
          </p:cNvPr>
          <p:cNvSpPr/>
          <p:nvPr/>
        </p:nvSpPr>
        <p:spPr bwMode="auto">
          <a:xfrm>
            <a:off x="1421476" y="2327561"/>
            <a:ext cx="3383280" cy="2784766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AS-Path Length</a:t>
            </a: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b="1" dirty="0">
                <a:latin typeface="+mj-lt"/>
              </a:rPr>
              <a:t>EGP vs IGP</a:t>
            </a: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Arrival Order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400" b="1" dirty="0">
                <a:latin typeface="+mj-lt"/>
              </a:rPr>
              <a:t>Non-deterministic MED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400" b="1" dirty="0">
                <a:latin typeface="+mj-lt"/>
              </a:rPr>
              <a:t>IGP metric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Tie Break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C598C-7276-5F4C-B042-DC9B03D3811C}"/>
              </a:ext>
            </a:extLst>
          </p:cNvPr>
          <p:cNvSpPr txBox="1"/>
          <p:nvPr/>
        </p:nvSpPr>
        <p:spPr>
          <a:xfrm>
            <a:off x="6217920" y="473825"/>
            <a:ext cx="18357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40FF"/>
                </a:solidFill>
              </a:rPr>
              <a:t>BGP4</a:t>
            </a:r>
          </a:p>
          <a:p>
            <a:pPr algn="ctr"/>
            <a:r>
              <a:rPr lang="en-US" sz="4000" b="1" dirty="0">
                <a:solidFill>
                  <a:srgbClr val="FF40FF"/>
                </a:solidFill>
              </a:rPr>
              <a:t>Classic</a:t>
            </a:r>
          </a:p>
        </p:txBody>
      </p:sp>
    </p:spTree>
    <p:extLst>
      <p:ext uri="{BB962C8B-B14F-4D97-AF65-F5344CB8AC3E}">
        <p14:creationId xmlns:p14="http://schemas.microsoft.com/office/powerpoint/2010/main" val="3295048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74119-9A0A-8540-BC3B-513C95098E9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F8395-415E-FA4C-B435-989F60F9470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9F3C78-F541-3140-8D46-D2B52023A0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902624-4B80-2A42-A010-E7D88173084D}"/>
              </a:ext>
            </a:extLst>
          </p:cNvPr>
          <p:cNvSpPr/>
          <p:nvPr/>
        </p:nvSpPr>
        <p:spPr bwMode="auto">
          <a:xfrm>
            <a:off x="1421476" y="473825"/>
            <a:ext cx="3383280" cy="5769033"/>
          </a:xfrm>
          <a:prstGeom prst="roundRect">
            <a:avLst/>
          </a:prstGeom>
          <a:solidFill>
            <a:srgbClr val="3C73D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j-lt"/>
              </a:rPr>
              <a:t>Neighbor Distribution</a:t>
            </a: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j-lt"/>
              </a:rPr>
              <a:t>Route Reflection</a:t>
            </a: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Outbound Policy</a:t>
            </a: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j-lt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lang="en-US" sz="2400" b="1" dirty="0">
              <a:solidFill>
                <a:srgbClr val="FF0000"/>
              </a:solidFill>
              <a:latin typeface="+mj-lt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j-lt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lang="en-US" sz="2400" b="1" dirty="0">
              <a:solidFill>
                <a:srgbClr val="FF0000"/>
              </a:solidFill>
              <a:latin typeface="+mj-lt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j-lt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lang="en-US" sz="2400" b="1" dirty="0">
              <a:solidFill>
                <a:srgbClr val="FF0000"/>
              </a:solidFill>
              <a:latin typeface="+mj-lt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j-lt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lang="en-US" sz="2400" b="1" dirty="0">
              <a:solidFill>
                <a:srgbClr val="FF0000"/>
              </a:solidFill>
              <a:latin typeface="+mj-lt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j-lt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Inbound Policy</a:t>
            </a: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j-lt"/>
              </a:rPr>
              <a:t>Link State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E134C7-CF80-CC43-9C33-41B50AFE37E5}"/>
              </a:ext>
            </a:extLst>
          </p:cNvPr>
          <p:cNvSpPr/>
          <p:nvPr/>
        </p:nvSpPr>
        <p:spPr bwMode="auto">
          <a:xfrm>
            <a:off x="5544588" y="3458092"/>
            <a:ext cx="3383280" cy="2784766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AS-Path Length</a:t>
            </a: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b="1" dirty="0">
                <a:latin typeface="+mj-lt"/>
              </a:rPr>
              <a:t>EGP vs IGP</a:t>
            </a: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Arrival Order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400" b="1" dirty="0">
                <a:latin typeface="+mj-lt"/>
              </a:rPr>
              <a:t>Non-deterministic MED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400" b="1" dirty="0">
                <a:latin typeface="+mj-lt"/>
              </a:rPr>
              <a:t>IGP metric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Tie Break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8F1B2-10CB-A24D-91D0-7DA44B4A0FF9}"/>
              </a:ext>
            </a:extLst>
          </p:cNvPr>
          <p:cNvSpPr/>
          <p:nvPr/>
        </p:nvSpPr>
        <p:spPr bwMode="auto">
          <a:xfrm>
            <a:off x="1421476" y="2346956"/>
            <a:ext cx="3383280" cy="2784766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SPF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4AB49-8B13-0543-8257-FA3F96367A5E}"/>
              </a:ext>
            </a:extLst>
          </p:cNvPr>
          <p:cNvSpPr txBox="1"/>
          <p:nvPr/>
        </p:nvSpPr>
        <p:spPr>
          <a:xfrm>
            <a:off x="5910385" y="4231179"/>
            <a:ext cx="26516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40FF"/>
                </a:solidFill>
              </a:rPr>
              <a:t>Removed!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8BFF58-30F2-4947-B06A-AC4AFA6CD690}"/>
              </a:ext>
            </a:extLst>
          </p:cNvPr>
          <p:cNvSpPr txBox="1"/>
          <p:nvPr/>
        </p:nvSpPr>
        <p:spPr>
          <a:xfrm>
            <a:off x="6414287" y="473825"/>
            <a:ext cx="1443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40FF"/>
                </a:solidFill>
              </a:rPr>
              <a:t>BGP-</a:t>
            </a:r>
          </a:p>
          <a:p>
            <a:pPr algn="ctr"/>
            <a:r>
              <a:rPr lang="en-US" sz="4000" b="1" dirty="0">
                <a:solidFill>
                  <a:srgbClr val="FF40FF"/>
                </a:solidFill>
              </a:rPr>
              <a:t>SPF</a:t>
            </a:r>
          </a:p>
        </p:txBody>
      </p:sp>
    </p:spTree>
    <p:extLst>
      <p:ext uri="{BB962C8B-B14F-4D97-AF65-F5344CB8AC3E}">
        <p14:creationId xmlns:p14="http://schemas.microsoft.com/office/powerpoint/2010/main" val="3789944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A0F2FD67-6121-9345-BF16-FB786F222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BGP-SPF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A2F55-656E-BD49-84D5-FBD7D0BDF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25" y="1335087"/>
            <a:ext cx="8150451" cy="5283200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Next-Hop and Path Attributes come for free with BGP Link-State Address Family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Needed for RFC 4271 error handling 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Decision Process Phases 1 and 2 (best path) replaced by SPF algorithm (AKA Dijkstra)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Decision Process Phase 3 (tie break) may be skipped as NLRI is unique per BGP speaker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Need to assure the most recent version of NLRI is always used and re-advertised 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Augmented with sequence numbers</a:t>
            </a:r>
          </a:p>
        </p:txBody>
      </p:sp>
      <p:sp>
        <p:nvSpPr>
          <p:cNvPr id="24579" name="Slide Number Placeholder 1">
            <a:extLst>
              <a:ext uri="{FF2B5EF4-FFF2-40B4-BE49-F238E27FC236}">
                <a16:creationId xmlns:a16="http://schemas.microsoft.com/office/drawing/2014/main" id="{0B1121BB-2956-5F44-956B-15064D2F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6814" y="6618287"/>
            <a:ext cx="597187" cy="236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118A0B7-ABC9-CE49-BDC2-C0713D9D6679}" type="slidenum">
              <a:rPr lang="en-US" altLang="en-US" smtClean="0"/>
              <a:pPr/>
              <a:t>22</a:t>
            </a:fld>
            <a:endParaRPr lang="en-US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27F12-2122-374D-B810-AA1E0200CF5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0069E-BC02-4B4B-8E3F-2F20ACA8FEB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101136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A4DF0652-B3DC-EF49-86D7-1A66DE6F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BGP-SPF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576FF-9468-F646-8110-36390B443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38" y="1287463"/>
            <a:ext cx="7940675" cy="528320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Starting with greatly simplified SPF with P2P only links in single area (i.e., SPT) 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Should scale very well to many use cases 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Could support computation of LFAs, Segment Routing SIDs, and other IGP features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BGP-LS format includes necessary Link-State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Link-State AF is dual-stack AF since both IPv4 and IPv6 addresses/prefixes advertised 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BGP-LS format also supports VPNs but SPF behavior not defined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Work needed to define interaction with existing unicast AFs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Matter of local implementation policy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41A60-2DAC-B749-84D5-AB03B854736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E63B5-ABF6-6341-95E0-11E4D0AA7D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9B01B4-0286-BA45-AC82-90362CE1F22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51128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DEA50005-06B4-0A4A-AA15-BE30DCB66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Peering Model  </a:t>
            </a:r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04AB9A5A-53BA-6F4E-B7E3-55527A8DE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876" y="1419380"/>
            <a:ext cx="8668870" cy="496196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BGP sessions, optionally with Route-Reflector or controller hierarchy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ea typeface="ＭＳ Ｐゴシック" panose="020B0600070205080204" pitchFamily="34" charset="-128"/>
              </a:rPr>
              <a:t>Link discovery/liveliness detection outside of BGP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RR hierarchy can be less than fully connected but must provide redundancy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ea typeface="ＭＳ Ｐゴシック" panose="020B0600070205080204" pitchFamily="34" charset="-128"/>
              </a:rPr>
              <a:t>Must not be dependent on SPF for connectivity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Controller could learn the expected topology through some other means and inject 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ea typeface="ＭＳ Ｐゴシック" panose="020B0600070205080204" pitchFamily="34" charset="-128"/>
              </a:rPr>
              <a:t>SPF Computation is distributed though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ea typeface="ＭＳ Ｐゴシック" panose="020B0600070205080204" pitchFamily="34" charset="-128"/>
              </a:rPr>
              <a:t>Similar to “</a:t>
            </a:r>
            <a:r>
              <a:rPr lang="en-US" altLang="ja-JP" sz="2000" dirty="0">
                <a:ea typeface="ＭＳ Ｐゴシック" panose="020B0600070205080204" pitchFamily="34" charset="-128"/>
              </a:rPr>
              <a:t>Jupiter Rising: A Decade of Clos Topologies and Centralized Control in Google</a:t>
            </a:r>
            <a:r>
              <a:rPr lang="en-US" altLang="en-US" sz="2000" dirty="0">
                <a:ea typeface="ＭＳ Ｐゴシック" panose="020B0600070205080204" pitchFamily="34" charset="-128"/>
              </a:rPr>
              <a:t>’</a:t>
            </a:r>
            <a:r>
              <a:rPr lang="en-US" altLang="ja-JP" sz="2000" dirty="0">
                <a:ea typeface="ＭＳ Ｐゴシック" panose="020B0600070205080204" pitchFamily="34" charset="-128"/>
              </a:rPr>
              <a:t>s Datacenter Network</a:t>
            </a:r>
            <a:r>
              <a:rPr lang="en-US" altLang="en-US" sz="2000" dirty="0">
                <a:ea typeface="ＭＳ Ｐゴシック" panose="020B0600070205080204" pitchFamily="34" charset="-128"/>
              </a:rPr>
              <a:t>”</a:t>
            </a:r>
          </a:p>
        </p:txBody>
      </p:sp>
      <p:sp>
        <p:nvSpPr>
          <p:cNvPr id="26627" name="Slide Number Placeholder 1">
            <a:extLst>
              <a:ext uri="{FF2B5EF4-FFF2-40B4-BE49-F238E27FC236}">
                <a16:creationId xmlns:a16="http://schemas.microsoft.com/office/drawing/2014/main" id="{51AA6EB5-977D-8849-9484-B7F166488ED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34F6A04-E86D-6844-9B85-B45E92624E4C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25B8F-C00F-7D46-A509-466D185F09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665A2-BA26-814E-8840-B9C517D616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C28DBDD5-05F4-2744-A046-7397AA2996F9}"/>
              </a:ext>
            </a:extLst>
          </p:cNvPr>
          <p:cNvSpPr/>
          <p:nvPr/>
        </p:nvSpPr>
        <p:spPr bwMode="auto">
          <a:xfrm>
            <a:off x="7101587" y="2266122"/>
            <a:ext cx="929230" cy="561215"/>
          </a:xfrm>
          <a:prstGeom prst="leftArrow">
            <a:avLst/>
          </a:prstGeom>
          <a:solidFill>
            <a:srgbClr val="FF40FF"/>
          </a:solidFill>
          <a:ln w="9525" cap="flat" cmpd="sng" algn="ctr">
            <a:solidFill>
              <a:srgbClr val="FF4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741337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B7145B7-FF5A-9B4C-8169-F232E80FC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6353092"/>
          </a:xfrm>
        </p:spPr>
        <p:txBody>
          <a:bodyPr/>
          <a:lstStyle/>
          <a:p>
            <a:r>
              <a:rPr lang="en-US" dirty="0"/>
              <a:t>How Does BGP-SPF</a:t>
            </a:r>
            <a:br>
              <a:rPr lang="en-US" dirty="0"/>
            </a:br>
            <a:r>
              <a:rPr lang="en-US" dirty="0"/>
              <a:t>Learn Link State</a:t>
            </a:r>
            <a:br>
              <a:rPr lang="en-US" dirty="0"/>
            </a:br>
            <a:r>
              <a:rPr lang="en-US" dirty="0"/>
              <a:t>so it can Build</a:t>
            </a:r>
            <a:br>
              <a:rPr lang="en-US" dirty="0"/>
            </a:br>
            <a:r>
              <a:rPr lang="en-US" dirty="0"/>
              <a:t>the Topology?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76BF5-5C4E-9846-80D3-5B9A6AEA848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A23DD-F8C1-F84A-9FF0-A0745105566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5E6C3-C942-DA4C-99A8-1BA98E7FA3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237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871C-772E-804A-9E9B-013B5174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76B8-A758-F04B-9267-094262B3F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0" y="1259152"/>
            <a:ext cx="8431590" cy="4989636"/>
          </a:xfr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BGP-SPF needs link neighbor discovery, liveness, and addressability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LLDP is an IEEE protocol, complex, and ‘hard’ (IPR) to extend past 1500 bytes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We wanted something simple and saw no real need for the complexities of CLNP, …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So we propose a new </a:t>
            </a:r>
            <a:r>
              <a:rPr lang="en-US" sz="2800" dirty="0" err="1"/>
              <a:t>EtherType</a:t>
            </a:r>
            <a:r>
              <a:rPr lang="en-US" sz="2800" dirty="0"/>
              <a:t> with TLVs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We discuss Ether payloads, not framing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57314-D98C-7445-8F49-1F4FF51BF86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C08A3-EE87-1045-ABC9-CD2D2391E38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A21077C-35F7-3D4E-B212-D7850B55A6F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51C5D-9460-EE4C-A48D-59F4512A28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358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7D54260-D5BB-B548-9E68-DFF4754D5143}"/>
              </a:ext>
            </a:extLst>
          </p:cNvPr>
          <p:cNvSpPr/>
          <p:nvPr/>
        </p:nvSpPr>
        <p:spPr>
          <a:xfrm>
            <a:off x="3469854" y="941737"/>
            <a:ext cx="1944216" cy="4464496"/>
          </a:xfrm>
          <a:prstGeom prst="roundRect">
            <a:avLst/>
          </a:prstGeom>
          <a:solidFill>
            <a:srgbClr val="6FBF1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mic Sans MS" panose="030F0902030302020204" pitchFamily="66" charset="0"/>
              </a:rPr>
              <a:t>Device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B6FF931-93C7-1C4F-8942-D862D7941374}"/>
              </a:ext>
            </a:extLst>
          </p:cNvPr>
          <p:cNvSpPr/>
          <p:nvPr/>
        </p:nvSpPr>
        <p:spPr>
          <a:xfrm>
            <a:off x="5752084" y="943848"/>
            <a:ext cx="1944216" cy="4464496"/>
          </a:xfrm>
          <a:prstGeom prst="roundRect">
            <a:avLst/>
          </a:prstGeom>
          <a:solidFill>
            <a:srgbClr val="6FBF1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mic Sans MS" panose="030F0902030302020204" pitchFamily="66" charset="0"/>
              </a:rPr>
              <a:t>Device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06FBD09-E0DA-4642-93CB-62C701320297}"/>
              </a:ext>
            </a:extLst>
          </p:cNvPr>
          <p:cNvSpPr/>
          <p:nvPr/>
        </p:nvSpPr>
        <p:spPr>
          <a:xfrm>
            <a:off x="1187624" y="939626"/>
            <a:ext cx="1944216" cy="4464496"/>
          </a:xfrm>
          <a:prstGeom prst="roundRect">
            <a:avLst/>
          </a:prstGeom>
          <a:solidFill>
            <a:srgbClr val="6FBF1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mic Sans MS" panose="030F0902030302020204" pitchFamily="66" charset="0"/>
              </a:rPr>
              <a:t>Device</a:t>
            </a:r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661032A3-640E-5146-8E11-2E25BF7C3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750567"/>
          </a:xfrm>
        </p:spPr>
        <p:txBody>
          <a:bodyPr/>
          <a:lstStyle/>
          <a:p>
            <a:r>
              <a:rPr lang="en-US" sz="5400" dirty="0"/>
              <a:t>Topology / Routing Stack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0849BE-6335-7E45-A005-C550D11FCF6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93208-3932-E14B-8F76-407CFB457FA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A21077C-35F7-3D4E-B212-D7850B55A6F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D7D1E-22F6-454A-B728-C94F1003B0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en-US"/>
              <a:t>Creative Commons: Attribution-NonCommercial-ShareAlike 2.0</a:t>
            </a:r>
            <a:endParaRPr lang="en-US" dirty="0"/>
          </a:p>
        </p:txBody>
      </p:sp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B61B7C25-87EA-1C4D-8AE4-021314BEF75E}"/>
              </a:ext>
            </a:extLst>
          </p:cNvPr>
          <p:cNvSpPr/>
          <p:nvPr/>
        </p:nvSpPr>
        <p:spPr>
          <a:xfrm>
            <a:off x="2993678" y="4722662"/>
            <a:ext cx="587932" cy="264694"/>
          </a:xfrm>
          <a:prstGeom prst="leftRightArrow">
            <a:avLst/>
          </a:prstGeom>
          <a:solidFill>
            <a:srgbClr val="427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8BA41E5A-457D-EC4F-832E-76A06DBFD8A0}"/>
              </a:ext>
            </a:extLst>
          </p:cNvPr>
          <p:cNvSpPr/>
          <p:nvPr/>
        </p:nvSpPr>
        <p:spPr>
          <a:xfrm>
            <a:off x="721146" y="4722662"/>
            <a:ext cx="587932" cy="264694"/>
          </a:xfrm>
          <a:prstGeom prst="leftRightArrow">
            <a:avLst/>
          </a:prstGeom>
          <a:solidFill>
            <a:srgbClr val="427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66B1A6-4B89-174D-8464-3B9C2497C06E}"/>
              </a:ext>
            </a:extLst>
          </p:cNvPr>
          <p:cNvSpPr/>
          <p:nvPr/>
        </p:nvSpPr>
        <p:spPr>
          <a:xfrm>
            <a:off x="1309078" y="4486041"/>
            <a:ext cx="1688900" cy="737937"/>
          </a:xfrm>
          <a:prstGeom prst="rect">
            <a:avLst/>
          </a:prstGeom>
          <a:solidFill>
            <a:srgbClr val="4271C4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Ether PDUs</a:t>
            </a:r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CE1FF4E4-40B6-5D4B-B48B-9AC2C1DC400A}"/>
              </a:ext>
            </a:extLst>
          </p:cNvPr>
          <p:cNvSpPr/>
          <p:nvPr/>
        </p:nvSpPr>
        <p:spPr>
          <a:xfrm>
            <a:off x="5278015" y="4722662"/>
            <a:ext cx="587932" cy="264694"/>
          </a:xfrm>
          <a:prstGeom prst="leftRightArrow">
            <a:avLst/>
          </a:prstGeom>
          <a:solidFill>
            <a:srgbClr val="427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71F7C4-4871-E740-BF8E-6AF19527BD7E}"/>
              </a:ext>
            </a:extLst>
          </p:cNvPr>
          <p:cNvSpPr/>
          <p:nvPr/>
        </p:nvSpPr>
        <p:spPr>
          <a:xfrm>
            <a:off x="3593415" y="4486041"/>
            <a:ext cx="1688900" cy="737937"/>
          </a:xfrm>
          <a:prstGeom prst="rect">
            <a:avLst/>
          </a:prstGeom>
          <a:solidFill>
            <a:srgbClr val="4271C4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Ether PDUs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881115-4185-EA46-B0E2-012BCDC1D8C7}"/>
              </a:ext>
            </a:extLst>
          </p:cNvPr>
          <p:cNvSpPr/>
          <p:nvPr/>
        </p:nvSpPr>
        <p:spPr>
          <a:xfrm>
            <a:off x="5885703" y="4486041"/>
            <a:ext cx="1688900" cy="737937"/>
          </a:xfrm>
          <a:prstGeom prst="rect">
            <a:avLst/>
          </a:prstGeom>
          <a:solidFill>
            <a:srgbClr val="4271C4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Ether PDUs</a:t>
            </a:r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CE63D0C9-894F-D048-A4A0-80FBA995A4DB}"/>
              </a:ext>
            </a:extLst>
          </p:cNvPr>
          <p:cNvSpPr/>
          <p:nvPr/>
        </p:nvSpPr>
        <p:spPr>
          <a:xfrm>
            <a:off x="7574603" y="4722662"/>
            <a:ext cx="587932" cy="264694"/>
          </a:xfrm>
          <a:prstGeom prst="leftRightArrow">
            <a:avLst/>
          </a:prstGeom>
          <a:solidFill>
            <a:srgbClr val="427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140174-570A-EB42-B1EA-D6E1DAEF1F60}"/>
              </a:ext>
            </a:extLst>
          </p:cNvPr>
          <p:cNvSpPr/>
          <p:nvPr/>
        </p:nvSpPr>
        <p:spPr>
          <a:xfrm>
            <a:off x="1308875" y="2988647"/>
            <a:ext cx="1688900" cy="73793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Link Check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AFI/SAFIs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F4DE38-FCC5-6243-83B8-5D6491E35B49}"/>
              </a:ext>
            </a:extLst>
          </p:cNvPr>
          <p:cNvSpPr/>
          <p:nvPr/>
        </p:nvSpPr>
        <p:spPr>
          <a:xfrm>
            <a:off x="3597512" y="2988647"/>
            <a:ext cx="1688900" cy="73793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Link Check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AFI/SAFIs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980B73-243B-BD4C-97AB-CBFAF1FAA8DF}"/>
              </a:ext>
            </a:extLst>
          </p:cNvPr>
          <p:cNvSpPr/>
          <p:nvPr/>
        </p:nvSpPr>
        <p:spPr>
          <a:xfrm>
            <a:off x="5886149" y="2988647"/>
            <a:ext cx="1688900" cy="73793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Link Check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AFI/SAFIs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D00F15-44F4-BC44-AB62-60B3E3AAADC1}"/>
              </a:ext>
            </a:extLst>
          </p:cNvPr>
          <p:cNvSpPr/>
          <p:nvPr/>
        </p:nvSpPr>
        <p:spPr>
          <a:xfrm>
            <a:off x="1313175" y="1515061"/>
            <a:ext cx="1688900" cy="737937"/>
          </a:xfrm>
          <a:prstGeom prst="rect">
            <a:avLst/>
          </a:prstGeom>
          <a:solidFill>
            <a:srgbClr val="FF0020">
              <a:alpha val="72157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BGP-SPF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B19C9E-C601-DE45-B171-B61E66FB8E24}"/>
              </a:ext>
            </a:extLst>
          </p:cNvPr>
          <p:cNvSpPr/>
          <p:nvPr/>
        </p:nvSpPr>
        <p:spPr>
          <a:xfrm>
            <a:off x="3597512" y="1515061"/>
            <a:ext cx="1688900" cy="737937"/>
          </a:xfrm>
          <a:prstGeom prst="rect">
            <a:avLst/>
          </a:prstGeom>
          <a:solidFill>
            <a:srgbClr val="FF0020">
              <a:alpha val="72157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BGP-SPF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D26961-5702-F24A-BA8A-9A00328635B6}"/>
              </a:ext>
            </a:extLst>
          </p:cNvPr>
          <p:cNvSpPr/>
          <p:nvPr/>
        </p:nvSpPr>
        <p:spPr>
          <a:xfrm>
            <a:off x="5889800" y="1515061"/>
            <a:ext cx="1688900" cy="737937"/>
          </a:xfrm>
          <a:prstGeom prst="rect">
            <a:avLst/>
          </a:prstGeom>
          <a:solidFill>
            <a:srgbClr val="FF0020">
              <a:alpha val="72157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BGP-SPF</a:t>
            </a:r>
          </a:p>
        </p:txBody>
      </p:sp>
      <p:sp>
        <p:nvSpPr>
          <p:cNvPr id="32" name="Left-Right Arrow 31">
            <a:extLst>
              <a:ext uri="{FF2B5EF4-FFF2-40B4-BE49-F238E27FC236}">
                <a16:creationId xmlns:a16="http://schemas.microsoft.com/office/drawing/2014/main" id="{C4731B09-2E6E-E948-8E45-BB0584C81E4C}"/>
              </a:ext>
            </a:extLst>
          </p:cNvPr>
          <p:cNvSpPr/>
          <p:nvPr/>
        </p:nvSpPr>
        <p:spPr>
          <a:xfrm>
            <a:off x="2994123" y="1702676"/>
            <a:ext cx="599209" cy="362707"/>
          </a:xfrm>
          <a:prstGeom prst="leftRightArrow">
            <a:avLst/>
          </a:prstGeom>
          <a:solidFill>
            <a:srgbClr val="FF0020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omic Sans MS" panose="030F0902030302020204" pitchFamily="66" charset="0"/>
              </a:rPr>
              <a:t>TCP</a:t>
            </a:r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50BEE80C-B1B4-9342-93AA-27E8AF393DF3}"/>
              </a:ext>
            </a:extLst>
          </p:cNvPr>
          <p:cNvSpPr/>
          <p:nvPr/>
        </p:nvSpPr>
        <p:spPr>
          <a:xfrm>
            <a:off x="5270835" y="1702676"/>
            <a:ext cx="599209" cy="362707"/>
          </a:xfrm>
          <a:prstGeom prst="leftRightArrow">
            <a:avLst/>
          </a:prstGeom>
          <a:solidFill>
            <a:srgbClr val="FF0020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omic Sans MS" panose="030F0902030302020204" pitchFamily="66" charset="0"/>
              </a:rPr>
              <a:t>TCP</a:t>
            </a:r>
          </a:p>
        </p:txBody>
      </p:sp>
      <p:sp>
        <p:nvSpPr>
          <p:cNvPr id="36" name="Left-Right Arrow 35">
            <a:extLst>
              <a:ext uri="{FF2B5EF4-FFF2-40B4-BE49-F238E27FC236}">
                <a16:creationId xmlns:a16="http://schemas.microsoft.com/office/drawing/2014/main" id="{1069E3C5-FF3A-654E-ADD1-E5A4EF6FB06D}"/>
              </a:ext>
            </a:extLst>
          </p:cNvPr>
          <p:cNvSpPr/>
          <p:nvPr/>
        </p:nvSpPr>
        <p:spPr>
          <a:xfrm>
            <a:off x="7547547" y="1702676"/>
            <a:ext cx="599209" cy="362707"/>
          </a:xfrm>
          <a:prstGeom prst="leftRightArrow">
            <a:avLst/>
          </a:prstGeom>
          <a:solidFill>
            <a:srgbClr val="FF0020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omic Sans MS" panose="030F0902030302020204" pitchFamily="66" charset="0"/>
              </a:rPr>
              <a:t>TCP</a:t>
            </a:r>
          </a:p>
        </p:txBody>
      </p:sp>
      <p:sp>
        <p:nvSpPr>
          <p:cNvPr id="37" name="Left-Right Arrow 36">
            <a:extLst>
              <a:ext uri="{FF2B5EF4-FFF2-40B4-BE49-F238E27FC236}">
                <a16:creationId xmlns:a16="http://schemas.microsoft.com/office/drawing/2014/main" id="{51F6D839-CFC4-CF44-953A-F8CBD3BFB746}"/>
              </a:ext>
            </a:extLst>
          </p:cNvPr>
          <p:cNvSpPr/>
          <p:nvPr/>
        </p:nvSpPr>
        <p:spPr>
          <a:xfrm>
            <a:off x="719604" y="1702676"/>
            <a:ext cx="599209" cy="362707"/>
          </a:xfrm>
          <a:prstGeom prst="leftRightArrow">
            <a:avLst/>
          </a:prstGeom>
          <a:solidFill>
            <a:srgbClr val="FF0020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omic Sans MS" panose="030F0902030302020204" pitchFamily="66" charset="0"/>
              </a:rPr>
              <a:t>TCP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A03557C7-341E-BF4F-9A11-05DC1FAD6161}"/>
              </a:ext>
            </a:extLst>
          </p:cNvPr>
          <p:cNvSpPr/>
          <p:nvPr/>
        </p:nvSpPr>
        <p:spPr>
          <a:xfrm rot="10800000">
            <a:off x="1973630" y="2241646"/>
            <a:ext cx="360040" cy="7188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F296BA82-08FF-9543-BD74-413CC26ECA79}"/>
              </a:ext>
            </a:extLst>
          </p:cNvPr>
          <p:cNvSpPr/>
          <p:nvPr/>
        </p:nvSpPr>
        <p:spPr>
          <a:xfrm rot="10800000">
            <a:off x="4253475" y="2251576"/>
            <a:ext cx="360040" cy="7188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2AD22C8A-3753-0F42-9CD8-2F9A348B1366}"/>
              </a:ext>
            </a:extLst>
          </p:cNvPr>
          <p:cNvSpPr/>
          <p:nvPr/>
        </p:nvSpPr>
        <p:spPr>
          <a:xfrm rot="10800000">
            <a:off x="6550253" y="2275815"/>
            <a:ext cx="360040" cy="7188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906F69-A6C5-8C42-84F3-AA84A4341C58}"/>
              </a:ext>
            </a:extLst>
          </p:cNvPr>
          <p:cNvSpPr txBox="1"/>
          <p:nvPr/>
        </p:nvSpPr>
        <p:spPr>
          <a:xfrm>
            <a:off x="116957" y="5593181"/>
            <a:ext cx="8633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D72BE"/>
                </a:solidFill>
                <a:latin typeface="Comic Sans MS" panose="030F0902030302020204" pitchFamily="66" charset="0"/>
              </a:rPr>
              <a:t>MAC Link State exchanged over raw Ethernet and pushed up stack</a:t>
            </a:r>
          </a:p>
          <a:p>
            <a:r>
              <a:rPr lang="en-US" sz="2000" b="1" dirty="0">
                <a:solidFill>
                  <a:srgbClr val="FBA100"/>
                </a:solidFill>
                <a:latin typeface="Comic Sans MS" panose="030F0902030302020204" pitchFamily="66" charset="0"/>
              </a:rPr>
              <a:t>Add the AFI/SAFI data IP-Level Liveness Check</a:t>
            </a:r>
          </a:p>
          <a:p>
            <a:r>
              <a:rPr lang="en-US" sz="2000" b="1" dirty="0">
                <a:solidFill>
                  <a:srgbClr val="EB4142"/>
                </a:solidFill>
                <a:latin typeface="Comic Sans MS" panose="030F0902030302020204" pitchFamily="66" charset="0"/>
              </a:rPr>
              <a:t>BGP-SPF uses link data to discover and build the topology database</a:t>
            </a:r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C8675CBE-CF19-C94F-8BFE-C8520EAB1E77}"/>
              </a:ext>
            </a:extLst>
          </p:cNvPr>
          <p:cNvSpPr/>
          <p:nvPr/>
        </p:nvSpPr>
        <p:spPr>
          <a:xfrm>
            <a:off x="1956260" y="3723180"/>
            <a:ext cx="360248" cy="767490"/>
          </a:xfrm>
          <a:prstGeom prst="upDownArrow">
            <a:avLst/>
          </a:prstGeom>
          <a:solidFill>
            <a:srgbClr val="FFC0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Up-Down Arrow 37">
            <a:extLst>
              <a:ext uri="{FF2B5EF4-FFF2-40B4-BE49-F238E27FC236}">
                <a16:creationId xmlns:a16="http://schemas.microsoft.com/office/drawing/2014/main" id="{CEE5EE46-814E-F44F-B2C9-C34799BC4EF8}"/>
              </a:ext>
            </a:extLst>
          </p:cNvPr>
          <p:cNvSpPr/>
          <p:nvPr/>
        </p:nvSpPr>
        <p:spPr>
          <a:xfrm>
            <a:off x="4261838" y="3731976"/>
            <a:ext cx="360248" cy="767490"/>
          </a:xfrm>
          <a:prstGeom prst="upDownArrow">
            <a:avLst/>
          </a:prstGeom>
          <a:solidFill>
            <a:srgbClr val="FFC0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Up-Down Arrow 46">
            <a:extLst>
              <a:ext uri="{FF2B5EF4-FFF2-40B4-BE49-F238E27FC236}">
                <a16:creationId xmlns:a16="http://schemas.microsoft.com/office/drawing/2014/main" id="{482E8B12-284E-5446-9575-65BE85A945DB}"/>
              </a:ext>
            </a:extLst>
          </p:cNvPr>
          <p:cNvSpPr/>
          <p:nvPr/>
        </p:nvSpPr>
        <p:spPr>
          <a:xfrm>
            <a:off x="6550475" y="3720532"/>
            <a:ext cx="360248" cy="767490"/>
          </a:xfrm>
          <a:prstGeom prst="upDownArrow">
            <a:avLst/>
          </a:prstGeom>
          <a:solidFill>
            <a:srgbClr val="FFC0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98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F1B8A-5007-7A45-A5F2-17DD4919D38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05BFF6-68EE-604F-A745-45E4D6045EA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28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3D0A6-3F36-5842-AE88-FD135D680E2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23404EB-107A-0C45-A1E9-7EDF62EF43FB}"/>
              </a:ext>
            </a:extLst>
          </p:cNvPr>
          <p:cNvGrpSpPr/>
          <p:nvPr/>
        </p:nvGrpSpPr>
        <p:grpSpPr>
          <a:xfrm>
            <a:off x="182176" y="2356781"/>
            <a:ext cx="8612524" cy="1982117"/>
            <a:chOff x="97335" y="2253086"/>
            <a:chExt cx="8612524" cy="198211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48C7A6-DD70-FD46-A3D3-8480169E45D6}"/>
                </a:ext>
              </a:extLst>
            </p:cNvPr>
            <p:cNvGrpSpPr/>
            <p:nvPr/>
          </p:nvGrpSpPr>
          <p:grpSpPr>
            <a:xfrm>
              <a:off x="97335" y="2253086"/>
              <a:ext cx="1958419" cy="829559"/>
              <a:chOff x="537328" y="131975"/>
              <a:chExt cx="1958419" cy="82955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1514CDA-35F5-DD45-92A9-1DFF2D0F7DD5}"/>
                  </a:ext>
                </a:extLst>
              </p:cNvPr>
              <p:cNvSpPr/>
              <p:nvPr/>
            </p:nvSpPr>
            <p:spPr bwMode="auto">
              <a:xfrm>
                <a:off x="537328" y="424206"/>
                <a:ext cx="1958419" cy="537328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A78DBD8-C8B0-3F4D-B0B6-2B8C2A7A813D}"/>
                  </a:ext>
                </a:extLst>
              </p:cNvPr>
              <p:cNvSpPr/>
              <p:nvPr/>
            </p:nvSpPr>
            <p:spPr bwMode="auto">
              <a:xfrm>
                <a:off x="814240" y="424206"/>
                <a:ext cx="1404594" cy="537328"/>
              </a:xfrm>
              <a:prstGeom prst="rect">
                <a:avLst/>
              </a:prstGeom>
              <a:solidFill>
                <a:srgbClr val="F2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r>
                  <a:rPr kumimoji="0" lang="en-US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j-lt"/>
                  </a:rPr>
                  <a:t>Datagram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FCF88E-4220-494E-A6AA-47F063525290}"/>
                  </a:ext>
                </a:extLst>
              </p:cNvPr>
              <p:cNvSpPr txBox="1"/>
              <p:nvPr/>
            </p:nvSpPr>
            <p:spPr>
              <a:xfrm>
                <a:off x="740523" y="131975"/>
                <a:ext cx="1552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2B8FF"/>
                    </a:solidFill>
                  </a:rPr>
                  <a:t>Ether Frame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BC3C225-A059-B549-B168-0AB6B3651221}"/>
                </a:ext>
              </a:extLst>
            </p:cNvPr>
            <p:cNvGrpSpPr/>
            <p:nvPr/>
          </p:nvGrpSpPr>
          <p:grpSpPr>
            <a:xfrm>
              <a:off x="2316417" y="2253086"/>
              <a:ext cx="1958419" cy="829559"/>
              <a:chOff x="537328" y="131975"/>
              <a:chExt cx="1958419" cy="82955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AD42443-991C-0A44-9E4F-DEB423C73445}"/>
                  </a:ext>
                </a:extLst>
              </p:cNvPr>
              <p:cNvSpPr/>
              <p:nvPr/>
            </p:nvSpPr>
            <p:spPr bwMode="auto">
              <a:xfrm>
                <a:off x="537328" y="424206"/>
                <a:ext cx="1958419" cy="537328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D9B773B-17DC-DC49-84A4-E40EC731C6CE}"/>
                  </a:ext>
                </a:extLst>
              </p:cNvPr>
              <p:cNvSpPr/>
              <p:nvPr/>
            </p:nvSpPr>
            <p:spPr bwMode="auto">
              <a:xfrm>
                <a:off x="814240" y="424206"/>
                <a:ext cx="1404594" cy="537328"/>
              </a:xfrm>
              <a:prstGeom prst="rect">
                <a:avLst/>
              </a:prstGeom>
              <a:solidFill>
                <a:srgbClr val="F2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r>
                  <a:rPr kumimoji="0" lang="en-US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j-lt"/>
                  </a:rPr>
                  <a:t>Datagram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DB58FA-29E5-1443-A1EE-AC88FE12C479}"/>
                  </a:ext>
                </a:extLst>
              </p:cNvPr>
              <p:cNvSpPr txBox="1"/>
              <p:nvPr/>
            </p:nvSpPr>
            <p:spPr>
              <a:xfrm>
                <a:off x="740523" y="131975"/>
                <a:ext cx="1552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2B8FF"/>
                    </a:solidFill>
                  </a:rPr>
                  <a:t>Ether Frame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297B125-B1F4-C942-BCDB-5243BC74FD31}"/>
                </a:ext>
              </a:extLst>
            </p:cNvPr>
            <p:cNvGrpSpPr/>
            <p:nvPr/>
          </p:nvGrpSpPr>
          <p:grpSpPr>
            <a:xfrm>
              <a:off x="4535498" y="2253086"/>
              <a:ext cx="1958419" cy="829559"/>
              <a:chOff x="537328" y="131975"/>
              <a:chExt cx="1958419" cy="82955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81174F2-5641-464E-A80C-3601DD5C8828}"/>
                  </a:ext>
                </a:extLst>
              </p:cNvPr>
              <p:cNvSpPr/>
              <p:nvPr/>
            </p:nvSpPr>
            <p:spPr bwMode="auto">
              <a:xfrm>
                <a:off x="537328" y="424206"/>
                <a:ext cx="1958419" cy="537328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FD67805-3B5E-F145-AA25-AAD8783C51B9}"/>
                  </a:ext>
                </a:extLst>
              </p:cNvPr>
              <p:cNvSpPr/>
              <p:nvPr/>
            </p:nvSpPr>
            <p:spPr bwMode="auto">
              <a:xfrm>
                <a:off x="814240" y="424206"/>
                <a:ext cx="1404594" cy="537328"/>
              </a:xfrm>
              <a:prstGeom prst="rect">
                <a:avLst/>
              </a:prstGeom>
              <a:solidFill>
                <a:srgbClr val="F2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r>
                  <a:rPr kumimoji="0" lang="en-US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j-lt"/>
                  </a:rPr>
                  <a:t>Datagram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A6845F-33EE-D24B-924F-2A65D4A5493A}"/>
                  </a:ext>
                </a:extLst>
              </p:cNvPr>
              <p:cNvSpPr txBox="1"/>
              <p:nvPr/>
            </p:nvSpPr>
            <p:spPr>
              <a:xfrm>
                <a:off x="740523" y="131975"/>
                <a:ext cx="1552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2B8FF"/>
                    </a:solidFill>
                  </a:rPr>
                  <a:t>Ether Frame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8F37DB0-6077-9E4A-AF6F-5124FE4D790C}"/>
                </a:ext>
              </a:extLst>
            </p:cNvPr>
            <p:cNvGrpSpPr/>
            <p:nvPr/>
          </p:nvGrpSpPr>
          <p:grpSpPr>
            <a:xfrm>
              <a:off x="6751440" y="2253086"/>
              <a:ext cx="1958419" cy="829559"/>
              <a:chOff x="537328" y="131975"/>
              <a:chExt cx="1958419" cy="82955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60B6157-6B3F-8845-968D-A2BCED484029}"/>
                  </a:ext>
                </a:extLst>
              </p:cNvPr>
              <p:cNvSpPr/>
              <p:nvPr/>
            </p:nvSpPr>
            <p:spPr bwMode="auto">
              <a:xfrm>
                <a:off x="537328" y="424206"/>
                <a:ext cx="1958419" cy="537328"/>
              </a:xfrm>
              <a:prstGeom prst="rect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69E899B-03B3-1346-9A9F-4C1F9901EE02}"/>
                  </a:ext>
                </a:extLst>
              </p:cNvPr>
              <p:cNvSpPr/>
              <p:nvPr/>
            </p:nvSpPr>
            <p:spPr bwMode="auto">
              <a:xfrm>
                <a:off x="814240" y="424206"/>
                <a:ext cx="1404594" cy="537328"/>
              </a:xfrm>
              <a:prstGeom prst="rect">
                <a:avLst/>
              </a:prstGeom>
              <a:solidFill>
                <a:srgbClr val="F2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r>
                  <a:rPr kumimoji="0" lang="en-US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j-lt"/>
                  </a:rPr>
                  <a:t>Datagram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C01F06-586A-D54E-9FB4-0BE59A744EBF}"/>
                  </a:ext>
                </a:extLst>
              </p:cNvPr>
              <p:cNvSpPr txBox="1"/>
              <p:nvPr/>
            </p:nvSpPr>
            <p:spPr>
              <a:xfrm>
                <a:off x="740523" y="131975"/>
                <a:ext cx="1552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2B8FF"/>
                    </a:solidFill>
                  </a:rPr>
                  <a:t>Ether Frame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58D1F69-6A42-7643-9E95-0A19276F7145}"/>
                </a:ext>
              </a:extLst>
            </p:cNvPr>
            <p:cNvSpPr/>
            <p:nvPr/>
          </p:nvSpPr>
          <p:spPr bwMode="auto">
            <a:xfrm>
              <a:off x="911891" y="3542872"/>
              <a:ext cx="7005615" cy="692331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+mj-lt"/>
                </a:rPr>
                <a:t>PDU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8F445CF-055B-9A4B-B515-D6BEAE3D90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4247" y="3082645"/>
              <a:ext cx="537644" cy="46022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D03143-CAF8-A44E-A4CC-CD678C80615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582031" y="3082645"/>
              <a:ext cx="11297" cy="46022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6F27DE6-D0ED-9B47-A778-95528288BF47}"/>
                </a:ext>
              </a:extLst>
            </p:cNvPr>
            <p:cNvCxnSpPr>
              <a:cxnSpLocks/>
              <a:endCxn id="31" idx="0"/>
            </p:cNvCxnSpPr>
            <p:nvPr/>
          </p:nvCxnSpPr>
          <p:spPr bwMode="auto">
            <a:xfrm flipH="1">
              <a:off x="4414699" y="3082645"/>
              <a:ext cx="397710" cy="46022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A645C0E-220F-9D4A-8B91-1BD16D2287D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72262" y="3082645"/>
              <a:ext cx="859228" cy="46022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6A11EB6-F9CE-1A4C-A852-E4D338363A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41915" y="3082645"/>
              <a:ext cx="840116" cy="46022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A89579F-6E95-B842-A2E7-E3F2C8B14D81}"/>
                </a:ext>
              </a:extLst>
            </p:cNvPr>
            <p:cNvCxnSpPr>
              <a:cxnSpLocks/>
              <a:endCxn id="31" idx="0"/>
            </p:cNvCxnSpPr>
            <p:nvPr/>
          </p:nvCxnSpPr>
          <p:spPr bwMode="auto">
            <a:xfrm>
              <a:off x="3969085" y="3082645"/>
              <a:ext cx="445614" cy="46022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ABEB1EC-D228-234E-8483-C1E49D02802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72262" y="3082645"/>
              <a:ext cx="33444" cy="46022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CD1F0B3-11D2-4F49-B11B-50E6E1C8AD1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917506" y="3082645"/>
              <a:ext cx="504979" cy="460227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9FD1B1C-9BF1-C54C-B321-F5E5C7781191}"/>
              </a:ext>
            </a:extLst>
          </p:cNvPr>
          <p:cNvSpPr txBox="1"/>
          <p:nvPr/>
        </p:nvSpPr>
        <p:spPr>
          <a:xfrm>
            <a:off x="1268148" y="107682"/>
            <a:ext cx="62930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Monaco" pitchFamily="2" charset="77"/>
              </a:rPr>
              <a:t> 0                   1                   2                   3  </a:t>
            </a:r>
          </a:p>
          <a:p>
            <a:r>
              <a:rPr lang="en-US" sz="1200" b="1" dirty="0">
                <a:latin typeface="Monaco" pitchFamily="2" charset="77"/>
              </a:rPr>
              <a:t> 0 1 2 3 4 5 6 7 8 9 0 1 2 3 4 5 6 7 8 9 0 1 2 3 4 5 6 7 8 9 0 1</a:t>
            </a:r>
          </a:p>
          <a:p>
            <a:r>
              <a:rPr lang="en-US" sz="12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200" b="1" dirty="0">
                <a:latin typeface="Monaco" pitchFamily="2" charset="77"/>
              </a:rPr>
              <a:t>|    Version    |  Transmission Sequence Number |L|  Datagram   ~</a:t>
            </a:r>
          </a:p>
          <a:p>
            <a:r>
              <a:rPr lang="en-US" sz="12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200" b="1" dirty="0">
                <a:latin typeface="Monaco" pitchFamily="2" charset="77"/>
              </a:rPr>
              <a:t>|     Number    |           Datagram Length                     |</a:t>
            </a:r>
          </a:p>
          <a:p>
            <a:r>
              <a:rPr lang="en-US" sz="12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200" b="1" dirty="0">
                <a:latin typeface="Monaco" pitchFamily="2" charset="77"/>
              </a:rPr>
              <a:t>|                            Checksum                           |</a:t>
            </a:r>
          </a:p>
          <a:p>
            <a:r>
              <a:rPr lang="en-US" sz="12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200" b="1" dirty="0">
                <a:latin typeface="Monaco" pitchFamily="2" charset="77"/>
              </a:rPr>
              <a:t>|                           Payload...                          |</a:t>
            </a:r>
          </a:p>
          <a:p>
            <a:r>
              <a:rPr lang="en-US" sz="1200" b="1" dirty="0">
                <a:latin typeface="Monaco" pitchFamily="2" charset="77"/>
              </a:rPr>
              <a:t>+-+-+-+-+-+-+-+-+-+-+-+-+-+-+-+-+-+-+-+-+-+-+-+-+-+-+-+-+-+-+-+-+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516BDC-454E-4840-911F-A7C1F7A9463D}"/>
              </a:ext>
            </a:extLst>
          </p:cNvPr>
          <p:cNvSpPr txBox="1"/>
          <p:nvPr/>
        </p:nvSpPr>
        <p:spPr>
          <a:xfrm>
            <a:off x="1400553" y="4659110"/>
            <a:ext cx="6342893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Monaco" pitchFamily="2" charset="77"/>
              </a:rPr>
              <a:t> 0                   1                   2                   3  </a:t>
            </a:r>
          </a:p>
          <a:p>
            <a:r>
              <a:rPr lang="en-US" sz="1100" b="1" dirty="0">
                <a:latin typeface="Monaco" pitchFamily="2" charset="77"/>
              </a:rPr>
              <a:t> 0 1 2 3 4 5 6 7 8 9 0 1 2 3 4 5 6 7 8 9 0 1 2 3 4 5 6 7 8 9 0 1</a:t>
            </a:r>
          </a:p>
          <a:p>
            <a:r>
              <a:rPr lang="en-US" sz="11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100" b="1" dirty="0">
                <a:latin typeface="Monaco" pitchFamily="2" charset="77"/>
              </a:rPr>
              <a:t>|    PDU Type   |                 Payload Length                ~</a:t>
            </a:r>
          </a:p>
          <a:p>
            <a:r>
              <a:rPr lang="en-US" sz="11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100" b="1" dirty="0">
                <a:latin typeface="Monaco" pitchFamily="2" charset="77"/>
              </a:rPr>
              <a:t>~               |                  Payload ...                  |</a:t>
            </a:r>
          </a:p>
          <a:p>
            <a:r>
              <a:rPr lang="en-US" sz="11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100" b="1" dirty="0">
                <a:latin typeface="Monaco" pitchFamily="2" charset="77"/>
              </a:rPr>
              <a:t>|    Sig Type   |        Signature Length       |               ~</a:t>
            </a:r>
          </a:p>
          <a:p>
            <a:r>
              <a:rPr lang="en-US" sz="1100" b="1" dirty="0">
                <a:latin typeface="Monaco" pitchFamily="2" charset="77"/>
              </a:rPr>
              <a:t>+-+-+-+-+-+-+-+-+-+-+-+-+-+-+-+-+-+-+-+-+-+-+-+-+               +</a:t>
            </a:r>
          </a:p>
          <a:p>
            <a:r>
              <a:rPr lang="en-US" sz="1100" b="1" dirty="0">
                <a:latin typeface="Monaco" pitchFamily="2" charset="77"/>
              </a:rPr>
              <a:t>~                           Signature                           ~</a:t>
            </a:r>
          </a:p>
          <a:p>
            <a:r>
              <a:rPr lang="en-US" sz="1100" b="1" dirty="0">
                <a:latin typeface="Monaco" pitchFamily="2" charset="77"/>
              </a:rPr>
              <a:t>+-+-+-+-+-+-+-+-+-+-+-+-+-+-+-+-+-+-+-+-+-+-+-+-+-+-+-+-+-+-+-+-+</a:t>
            </a:r>
          </a:p>
        </p:txBody>
      </p:sp>
    </p:spTree>
    <p:extLst>
      <p:ext uri="{BB962C8B-B14F-4D97-AF65-F5344CB8AC3E}">
        <p14:creationId xmlns:p14="http://schemas.microsoft.com/office/powerpoint/2010/main" val="136880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4B4F2-15AE-3145-B77A-6CB7C5653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Might 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477E1-091A-C240-BC67-7E02E5A6508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54F3C-4DD1-B044-8345-CA67133CB6A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53FFD-82B1-C844-B35C-551B03CE0F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481FAC-51C2-AF45-9D7F-5443B59DE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93" y="2337677"/>
            <a:ext cx="1727000" cy="31359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1C8985-D7B9-A747-8BB0-B11CD01DD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105" y="2337677"/>
            <a:ext cx="1727000" cy="31359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5A7535-D2D2-F044-8CB6-D4AE9EAE5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517" y="2337677"/>
            <a:ext cx="1727000" cy="31359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DE7EC1-121F-A642-BE36-DDA161DAA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929" y="2337677"/>
            <a:ext cx="1727000" cy="313598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B5F72B-BDB5-8949-893D-56312D68892D}"/>
              </a:ext>
            </a:extLst>
          </p:cNvPr>
          <p:cNvCxnSpPr/>
          <p:nvPr/>
        </p:nvCxnSpPr>
        <p:spPr bwMode="auto">
          <a:xfrm>
            <a:off x="1945341" y="2611812"/>
            <a:ext cx="1694330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B1B7A7-BA42-F443-B7CF-D80DBCD9D6DD}"/>
              </a:ext>
            </a:extLst>
          </p:cNvPr>
          <p:cNvCxnSpPr/>
          <p:nvPr/>
        </p:nvCxnSpPr>
        <p:spPr bwMode="auto">
          <a:xfrm>
            <a:off x="3881717" y="2611812"/>
            <a:ext cx="1694330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8984EB-0C53-4C44-9F83-49C20361864B}"/>
              </a:ext>
            </a:extLst>
          </p:cNvPr>
          <p:cNvCxnSpPr/>
          <p:nvPr/>
        </p:nvCxnSpPr>
        <p:spPr bwMode="auto">
          <a:xfrm>
            <a:off x="5818093" y="2611812"/>
            <a:ext cx="1694330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70D667-282F-F14C-A2F5-2FCDB99A2BD3}"/>
              </a:ext>
            </a:extLst>
          </p:cNvPr>
          <p:cNvSpPr txBox="1"/>
          <p:nvPr/>
        </p:nvSpPr>
        <p:spPr>
          <a:xfrm>
            <a:off x="2153896" y="2611812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</a:rPr>
              <a:t>Ethernet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1CE70E-888E-1442-A476-FADB252CC133}"/>
              </a:ext>
            </a:extLst>
          </p:cNvPr>
          <p:cNvSpPr txBox="1"/>
          <p:nvPr/>
        </p:nvSpPr>
        <p:spPr>
          <a:xfrm>
            <a:off x="4081308" y="2611812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</a:rPr>
              <a:t>Ethernet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5BC457-2259-5548-B21F-DEE1CFDFDE21}"/>
              </a:ext>
            </a:extLst>
          </p:cNvPr>
          <p:cNvSpPr txBox="1"/>
          <p:nvPr/>
        </p:nvSpPr>
        <p:spPr>
          <a:xfrm>
            <a:off x="6008720" y="2611812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</a:rPr>
              <a:t>Ethernet</a:t>
            </a:r>
          </a:p>
        </p:txBody>
      </p:sp>
    </p:spTree>
    <p:extLst>
      <p:ext uri="{BB962C8B-B14F-4D97-AF65-F5344CB8AC3E}">
        <p14:creationId xmlns:p14="http://schemas.microsoft.com/office/powerpoint/2010/main" val="2993248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1B5572-7DBA-8747-87B2-DBCC9F2C65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3714"/>
            <a:ext cx="9144000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2FF"/>
                </a:solidFill>
                <a:latin typeface="+mn-lt"/>
              </a:rPr>
              <a:t>Why not Just Use TCP?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EDB0F2-349F-6B4C-BE3F-E1C426CA5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661" y="1693441"/>
            <a:ext cx="8736677" cy="404645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When this runs, there are no IP Addresses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This protocol is to </a:t>
            </a:r>
            <a:r>
              <a:rPr lang="en-US" u="sng" dirty="0">
                <a:solidFill>
                  <a:schemeClr val="tx1"/>
                </a:solidFill>
              </a:rPr>
              <a:t>Learn IP Addresses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 it is a cheap TCP-like protocol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Reassembly of out of order Datagrams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Retransmission with Back-off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PDUs are </a:t>
            </a:r>
            <a:r>
              <a:rPr lang="en-US" dirty="0" err="1">
                <a:solidFill>
                  <a:schemeClr val="tx1"/>
                </a:solidFill>
              </a:rPr>
              <a:t>ACKnowledged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...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3E44FA-5B6B-8948-81DC-789E04A436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549FF-54D9-B64D-8643-B7A98BB9AA4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D1266-A5D6-DF43-AA3C-EB599F42A6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32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7365-C3E3-8343-B2AF-CB1F4F1F9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00"/>
            <a:ext cx="9144001" cy="6405700"/>
          </a:xfrm>
        </p:spPr>
        <p:txBody>
          <a:bodyPr/>
          <a:lstStyle/>
          <a:p>
            <a:r>
              <a:rPr lang="en-US" sz="6600" dirty="0"/>
              <a:t>Fully Stateful</a:t>
            </a:r>
            <a:br>
              <a:rPr lang="en-US" sz="6600" dirty="0"/>
            </a:br>
            <a:r>
              <a:rPr lang="en-US" sz="6600" dirty="0"/>
              <a:t>Session Per Peer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58544B-C656-C544-95D6-DDCBF66A013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30BA4-16E1-0449-A38C-9D90FF60D17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97EA0-B519-DC44-8A88-1C39618B23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122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7BCE-6110-8B40-9697-C9D37D0ED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00"/>
            <a:ext cx="9144001" cy="6305947"/>
          </a:xfrm>
        </p:spPr>
        <p:txBody>
          <a:bodyPr/>
          <a:lstStyle/>
          <a:p>
            <a:r>
              <a:rPr lang="en-US" dirty="0"/>
              <a:t>Graceful Restart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State May Be Resumed</a:t>
            </a:r>
            <a:br>
              <a:rPr lang="en-US" dirty="0"/>
            </a:br>
            <a:r>
              <a:rPr lang="en-US" dirty="0" err="1"/>
              <a:t>á</a:t>
            </a:r>
            <a:r>
              <a:rPr lang="en-US"/>
              <a:t> </a:t>
            </a:r>
            <a:r>
              <a:rPr lang="en-US" dirty="0"/>
              <a:t>la BGP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B196F-AC57-4947-ABE2-0D2DD9AE6CA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7C7C3-67EB-A44E-BB94-91438F59DF1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A0AED-5D43-4F47-88E1-0422026FA2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94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3754-B881-CE4C-AADA-A61A307E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Encaps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PDUs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5B237-E00F-1E46-A44D-CAE97B3D1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787" y="1364530"/>
            <a:ext cx="8226425" cy="4522788"/>
          </a:xfrm>
        </p:spPr>
        <p:txBody>
          <a:bodyPr/>
          <a:lstStyle/>
          <a:p>
            <a:r>
              <a:rPr lang="en-US" sz="1600" b="1" dirty="0">
                <a:latin typeface="Monaco" pitchFamily="2" charset="77"/>
              </a:rPr>
              <a:t> 0                   1                   2                   3  </a:t>
            </a:r>
          </a:p>
          <a:p>
            <a:r>
              <a:rPr lang="en-US" sz="1600" b="1" dirty="0">
                <a:latin typeface="Monaco" pitchFamily="2" charset="77"/>
              </a:rPr>
              <a:t> 0 1 2 3 4 5 6 7 8 9 0 1 2 3 4 5 6 7 8 9 0 1 2 3 4 5 6 7 8 9 0 1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600" b="1" dirty="0">
                <a:latin typeface="Monaco" pitchFamily="2" charset="77"/>
              </a:rPr>
              <a:t>|    PDU Type   |                 Payload Length                ~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600" b="1" dirty="0">
                <a:latin typeface="Monaco" pitchFamily="2" charset="77"/>
              </a:rPr>
              <a:t>~               |                     Count                     |</a:t>
            </a:r>
          </a:p>
          <a:p>
            <a:r>
              <a:rPr lang="en-US" sz="1600" b="1" dirty="0">
                <a:solidFill>
                  <a:schemeClr val="tx1"/>
                </a:solidFill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600" b="1" dirty="0">
                <a:solidFill>
                  <a:schemeClr val="tx1"/>
                </a:solidFill>
                <a:latin typeface="Monaco" pitchFamily="2" charset="77"/>
              </a:rPr>
              <a:t>|                         </a:t>
            </a:r>
            <a:r>
              <a:rPr lang="en-US" sz="1600" b="1" dirty="0">
                <a:solidFill>
                  <a:srgbClr val="FF0000"/>
                </a:solidFill>
                <a:latin typeface="Monaco" pitchFamily="2" charset="77"/>
              </a:rPr>
              <a:t>Serial Number</a:t>
            </a:r>
            <a:r>
              <a:rPr lang="en-US" sz="1600" b="1" dirty="0">
                <a:solidFill>
                  <a:schemeClr val="tx1"/>
                </a:solidFill>
                <a:latin typeface="Monaco" pitchFamily="2" charset="77"/>
              </a:rPr>
              <a:t>                         |</a:t>
            </a:r>
          </a:p>
          <a:p>
            <a:r>
              <a:rPr lang="en-US" sz="1600" b="1" dirty="0">
                <a:solidFill>
                  <a:schemeClr val="tx1"/>
                </a:solidFill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600" b="1" dirty="0">
                <a:latin typeface="Monaco" pitchFamily="2" charset="77"/>
              </a:rPr>
              <a:t>|             Encapsulation List...             |    Sig Type   |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600" b="1" dirty="0">
                <a:latin typeface="Monaco" pitchFamily="2" charset="77"/>
              </a:rPr>
              <a:t>|        Signature Length       |         Signature ...         |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+-+-+-+-+-+-+-+-+-+-+-+-+-+-+-+-+-+-+-+-+-+-+-+-+-+-+-+-+-+-+-+-+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FC944-FA7D-644A-86AE-4FB75E8FA07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B8E4C-B890-FA47-9B43-365F2250E0B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32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41DD0-B0B5-AE46-BCB0-4F49A5DA80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783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1420-D56F-1245-B929-41AB9F29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PDU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630D8E-215C-2849-9175-D42AD35BC1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84106-6EB3-DD49-A9BA-62E3C8E00FE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ED4DE-7CE7-3D4D-99D1-443AB157B2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B4322-C2FD-994C-BEFC-D170ACB477D0}"/>
              </a:ext>
            </a:extLst>
          </p:cNvPr>
          <p:cNvSpPr txBox="1"/>
          <p:nvPr/>
        </p:nvSpPr>
        <p:spPr>
          <a:xfrm>
            <a:off x="386499" y="1432874"/>
            <a:ext cx="87559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aco" pitchFamily="2" charset="77"/>
              </a:rPr>
              <a:t> 0 1 2 3 4 5 6 7 8 9 0 1 2 3 4 5 6 7 8 9 0 1 2 3 4 5 6 7 8 9 0 1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600" b="1" dirty="0">
                <a:latin typeface="Monaco" pitchFamily="2" charset="77"/>
              </a:rPr>
              <a:t>|  PDU Type = 1 |                 Payload Length                ~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600" b="1" dirty="0">
                <a:latin typeface="Monaco" pitchFamily="2" charset="77"/>
              </a:rPr>
              <a:t>~               |                     Nonce                     ~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600" b="1" dirty="0">
                <a:latin typeface="Monaco" pitchFamily="2" charset="77"/>
              </a:rPr>
              <a:t>~               |  LLEI Length  |            My LLEI            |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+-+-+-+-+-+-+-+-+-+-+-+-+-+-+-+-+-+-+-+-+-+-+-+-+-+-+-+-+-+-+-+-~</a:t>
            </a:r>
          </a:p>
          <a:p>
            <a:r>
              <a:rPr lang="en-US" sz="1600" b="1" dirty="0">
                <a:latin typeface="Monaco" pitchFamily="2" charset="77"/>
              </a:rPr>
              <a:t>~                               |   </a:t>
            </a:r>
            <a:r>
              <a:rPr lang="en-US" sz="1600" b="1" dirty="0" err="1">
                <a:latin typeface="Monaco" pitchFamily="2" charset="77"/>
              </a:rPr>
              <a:t>AttrCount</a:t>
            </a:r>
            <a:r>
              <a:rPr lang="en-US" sz="1600" b="1" dirty="0">
                <a:latin typeface="Monaco" pitchFamily="2" charset="77"/>
              </a:rPr>
              <a:t>   |               ~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600" b="1" dirty="0">
                <a:latin typeface="Monaco" pitchFamily="2" charset="77"/>
              </a:rPr>
              <a:t>~       Attribute List ...      |   Auth Type   |   Key Length  ~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600" b="1" dirty="0">
                <a:latin typeface="Monaco" pitchFamily="2" charset="77"/>
              </a:rPr>
              <a:t>~               |                    Key ...                    |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600" b="1" dirty="0">
                <a:latin typeface="Monaco" pitchFamily="2" charset="77"/>
              </a:rPr>
              <a:t>|                         </a:t>
            </a:r>
            <a:r>
              <a:rPr lang="en-US" sz="1600" b="1" dirty="0">
                <a:solidFill>
                  <a:srgbClr val="FF0000"/>
                </a:solidFill>
                <a:latin typeface="Monaco" pitchFamily="2" charset="77"/>
              </a:rPr>
              <a:t>Serial Number</a:t>
            </a:r>
            <a:r>
              <a:rPr lang="en-US" sz="1600" b="1" dirty="0">
                <a:latin typeface="Monaco" pitchFamily="2" charset="77"/>
              </a:rPr>
              <a:t>                         |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600" b="1" dirty="0">
                <a:latin typeface="Monaco" pitchFamily="2" charset="77"/>
              </a:rPr>
              <a:t>|    Sig Type   |        Signature Length       | Signature ... |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+-+-+-+-+-+-+-+-+-+-+-+-+-+-+-+-+-+-+-+-+-+-+-+-+-+-+-+-+-+-+-+-+</a:t>
            </a:r>
          </a:p>
          <a:p>
            <a:endParaRPr lang="en-US" sz="1600" b="1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44885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0ECC2-AB31-2648-AEEA-3434453E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Announce/Withdraw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E4D3C5-98DF-8042-895E-5FC775F20F4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98FB1-5ECC-B64A-8481-FA06218250C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A7A19-522C-AC48-A872-C31724C30E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9B7F-4876-E64E-BD11-25DF063A53A7}"/>
              </a:ext>
            </a:extLst>
          </p:cNvPr>
          <p:cNvSpPr txBox="1"/>
          <p:nvPr/>
        </p:nvSpPr>
        <p:spPr>
          <a:xfrm>
            <a:off x="820132" y="1272209"/>
            <a:ext cx="711723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Monaco" pitchFamily="2" charset="77"/>
              </a:rPr>
              <a:t> 0                   1                   2                   3  </a:t>
            </a:r>
          </a:p>
          <a:p>
            <a:r>
              <a:rPr lang="en-US" sz="1400" b="1" dirty="0">
                <a:latin typeface="Monaco" pitchFamily="2" charset="77"/>
              </a:rPr>
              <a:t> 0 1 2 3 4 5 6 7 8 9 0 1 2 3 4 5 6 7 8 9 0 1 2 3 4 5 6 7 8 9 0 1</a:t>
            </a:r>
          </a:p>
          <a:p>
            <a:r>
              <a:rPr lang="en-US" sz="14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400" b="1" dirty="0">
                <a:latin typeface="Monaco" pitchFamily="2" charset="77"/>
              </a:rPr>
              <a:t>|  PDU Type = 4 |                 Payload Length                ~</a:t>
            </a:r>
          </a:p>
          <a:p>
            <a:r>
              <a:rPr lang="en-US" sz="14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400" b="1" dirty="0">
                <a:latin typeface="Monaco" pitchFamily="2" charset="77"/>
              </a:rPr>
              <a:t>~               |                     Count                     |</a:t>
            </a:r>
          </a:p>
          <a:p>
            <a:r>
              <a:rPr lang="en-US" sz="14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400" b="1" dirty="0">
                <a:latin typeface="Monaco" pitchFamily="2" charset="77"/>
              </a:rPr>
              <a:t>|                         Serial Number                         |</a:t>
            </a:r>
          </a:p>
          <a:p>
            <a:r>
              <a:rPr lang="en-US" sz="14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400" b="1" dirty="0">
                <a:latin typeface="Monaco" pitchFamily="2" charset="77"/>
              </a:rPr>
              <a:t>| </a:t>
            </a:r>
            <a:r>
              <a:rPr lang="en-US" sz="1400" b="1" dirty="0" err="1">
                <a:solidFill>
                  <a:srgbClr val="FF02FF"/>
                </a:solidFill>
                <a:latin typeface="Monaco" pitchFamily="2" charset="77"/>
              </a:rPr>
              <a:t>Encaps</a:t>
            </a:r>
            <a:r>
              <a:rPr lang="en-US" sz="1400" b="1" dirty="0">
                <a:solidFill>
                  <a:srgbClr val="FF02FF"/>
                </a:solidFill>
                <a:latin typeface="Monaco" pitchFamily="2" charset="77"/>
              </a:rPr>
              <a:t> Flags</a:t>
            </a:r>
            <a:r>
              <a:rPr lang="en-US" sz="1400" b="1" dirty="0">
                <a:latin typeface="Monaco" pitchFamily="2" charset="77"/>
              </a:rPr>
              <a:t>  |                  IPv4 Address                 ~</a:t>
            </a:r>
          </a:p>
          <a:p>
            <a:r>
              <a:rPr lang="en-US" sz="14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400" b="1" dirty="0">
                <a:latin typeface="Monaco" pitchFamily="2" charset="77"/>
              </a:rPr>
              <a:t>~               |   </a:t>
            </a:r>
            <a:r>
              <a:rPr lang="en-US" sz="1400" b="1" dirty="0" err="1">
                <a:latin typeface="Monaco" pitchFamily="2" charset="77"/>
              </a:rPr>
              <a:t>PrefixLen</a:t>
            </a:r>
            <a:r>
              <a:rPr lang="en-US" sz="1400" b="1" dirty="0">
                <a:latin typeface="Monaco" pitchFamily="2" charset="77"/>
              </a:rPr>
              <a:t>   |    more ...   |    Sig Type   |</a:t>
            </a:r>
          </a:p>
          <a:p>
            <a:r>
              <a:rPr lang="en-US" sz="14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400" b="1" dirty="0">
                <a:latin typeface="Monaco" pitchFamily="2" charset="77"/>
              </a:rPr>
              <a:t>|        Signature Length       |         Signature ...         |</a:t>
            </a:r>
          </a:p>
          <a:p>
            <a:r>
              <a:rPr lang="en-US" sz="1400" b="1" dirty="0">
                <a:latin typeface="Monaco" pitchFamily="2" charset="77"/>
              </a:rPr>
              <a:t>+-+-+-+-+-+-+-+-+-+-+-+-+-+-+-+-+-+-+-+-+-+-+-+-+-+-+-+-+-+-+-+-+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0DB482-48F9-7343-9CF2-01495224E164}"/>
              </a:ext>
            </a:extLst>
          </p:cNvPr>
          <p:cNvSpPr txBox="1"/>
          <p:nvPr/>
        </p:nvSpPr>
        <p:spPr>
          <a:xfrm>
            <a:off x="820132" y="5222449"/>
            <a:ext cx="7305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Monaco" pitchFamily="2" charset="77"/>
              </a:rPr>
              <a:t> 0           1            2            3            4  ...       7</a:t>
            </a:r>
          </a:p>
          <a:p>
            <a:r>
              <a:rPr lang="en-US" sz="1400" b="1" dirty="0">
                <a:latin typeface="Monaco" pitchFamily="2" charset="77"/>
              </a:rPr>
              <a:t>+------------+------------+------------+------------+------------+</a:t>
            </a:r>
          </a:p>
          <a:p>
            <a:r>
              <a:rPr lang="en-US" sz="1400" b="1" dirty="0">
                <a:latin typeface="Monaco" pitchFamily="2" charset="77"/>
              </a:rPr>
              <a:t>|  </a:t>
            </a:r>
            <a:r>
              <a:rPr lang="en-US" sz="1400" b="1" dirty="0">
                <a:solidFill>
                  <a:srgbClr val="FF02FF"/>
                </a:solidFill>
                <a:latin typeface="Monaco" pitchFamily="2" charset="77"/>
              </a:rPr>
              <a:t>Ann/With</a:t>
            </a:r>
            <a:r>
              <a:rPr lang="en-US" sz="1400" b="1" dirty="0">
                <a:latin typeface="Monaco" pitchFamily="2" charset="77"/>
              </a:rPr>
              <a:t>  |   Primary  | Under/Over |  Loopback  | Reserved ..|</a:t>
            </a:r>
          </a:p>
          <a:p>
            <a:r>
              <a:rPr lang="en-US" sz="1400" b="1" dirty="0">
                <a:latin typeface="Monaco" pitchFamily="2" charset="77"/>
              </a:rPr>
              <a:t>+------------+------------+------------+------------+------------+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D2BDC4-12C3-4C45-893C-070BCFB27341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 flipH="1">
            <a:off x="922713" y="3532456"/>
            <a:ext cx="300446" cy="2053335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4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EA5044-7374-5E41-82DF-AD64BB8DF15B}"/>
              </a:ext>
            </a:extLst>
          </p:cNvPr>
          <p:cNvCxnSpPr>
            <a:cxnSpLocks/>
          </p:cNvCxnSpPr>
          <p:nvPr/>
        </p:nvCxnSpPr>
        <p:spPr bwMode="auto">
          <a:xfrm>
            <a:off x="2537376" y="3468646"/>
            <a:ext cx="5399993" cy="2117145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4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E1B84CF-E1D9-A149-A78C-93E08CD53BF8}"/>
              </a:ext>
            </a:extLst>
          </p:cNvPr>
          <p:cNvSpPr/>
          <p:nvPr/>
        </p:nvSpPr>
        <p:spPr bwMode="auto">
          <a:xfrm>
            <a:off x="980902" y="3142211"/>
            <a:ext cx="1654233" cy="457200"/>
          </a:xfrm>
          <a:prstGeom prst="ellipse">
            <a:avLst/>
          </a:prstGeom>
          <a:solidFill>
            <a:srgbClr val="FF40FF">
              <a:alpha val="3058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928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2322-AC4A-6147-8D14-E027429D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ACK/ERROR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9EE16-6B3B-704E-AC97-CAEB477332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74DD4-2409-2045-B98A-7AF1EAE4B6F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A2522-CA51-9D48-88A5-DF205161F19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114DB5-4A5C-F243-96A5-340D389982EC}"/>
              </a:ext>
            </a:extLst>
          </p:cNvPr>
          <p:cNvSpPr txBox="1"/>
          <p:nvPr/>
        </p:nvSpPr>
        <p:spPr>
          <a:xfrm>
            <a:off x="320888" y="1858901"/>
            <a:ext cx="835177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aco" pitchFamily="2" charset="77"/>
              </a:rPr>
              <a:t> 0                   1                   2                   3  </a:t>
            </a:r>
          </a:p>
          <a:p>
            <a:r>
              <a:rPr lang="en-US" sz="1600" b="1" dirty="0">
                <a:latin typeface="Monaco" pitchFamily="2" charset="77"/>
              </a:rPr>
              <a:t> 0 1 2 3 4 5 6 7 8 9 0 1 2 3 4 5 6 7 8 9 0 1 2 3 4 5 6 7 8 9 0 1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600" b="1" dirty="0">
                <a:latin typeface="Monaco" pitchFamily="2" charset="77"/>
              </a:rPr>
              <a:t>|  PDU Type = 3 |               Payload Length = 5              ~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600" b="1" dirty="0">
                <a:latin typeface="Monaco" pitchFamily="2" charset="77"/>
              </a:rPr>
              <a:t>~               |   </a:t>
            </a:r>
            <a:r>
              <a:rPr lang="en-US" sz="1600" b="1" dirty="0" err="1">
                <a:latin typeface="Monaco" pitchFamily="2" charset="77"/>
              </a:rPr>
              <a:t>ACKed</a:t>
            </a:r>
            <a:r>
              <a:rPr lang="en-US" sz="1600" b="1" dirty="0">
                <a:latin typeface="Monaco" pitchFamily="2" charset="77"/>
              </a:rPr>
              <a:t> PDU   | </a:t>
            </a:r>
            <a:r>
              <a:rPr lang="en-US" sz="1600" b="1" dirty="0" err="1">
                <a:latin typeface="Monaco" pitchFamily="2" charset="77"/>
              </a:rPr>
              <a:t>EType</a:t>
            </a:r>
            <a:r>
              <a:rPr lang="en-US" sz="1600" b="1" dirty="0">
                <a:latin typeface="Monaco" pitchFamily="2" charset="77"/>
              </a:rPr>
              <a:t> |       Error Code      |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600" b="1" dirty="0">
                <a:latin typeface="Monaco" pitchFamily="2" charset="77"/>
              </a:rPr>
              <a:t>|           Error Hint          |    Sig Type   |Signature </a:t>
            </a:r>
            <a:r>
              <a:rPr lang="en-US" sz="1600" b="1" dirty="0" err="1">
                <a:latin typeface="Monaco" pitchFamily="2" charset="77"/>
              </a:rPr>
              <a:t>Leng</a:t>
            </a:r>
            <a:r>
              <a:rPr lang="en-US" sz="1600" b="1" dirty="0">
                <a:latin typeface="Monaco" pitchFamily="2" charset="77"/>
              </a:rPr>
              <a:t>.~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600" b="1" dirty="0">
                <a:latin typeface="Monaco" pitchFamily="2" charset="77"/>
              </a:rPr>
              <a:t>~               |                 Signature ...                 |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929BA-1B51-9547-8292-FBA617EF72B0}"/>
              </a:ext>
            </a:extLst>
          </p:cNvPr>
          <p:cNvSpPr txBox="1"/>
          <p:nvPr/>
        </p:nvSpPr>
        <p:spPr>
          <a:xfrm>
            <a:off x="780934" y="5339874"/>
            <a:ext cx="747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EType</a:t>
            </a:r>
            <a:r>
              <a:rPr lang="en-US" dirty="0"/>
              <a:t>, Error Code, Error Hint = 0     /* no error, just an ACK */</a:t>
            </a:r>
          </a:p>
        </p:txBody>
      </p:sp>
    </p:spTree>
    <p:extLst>
      <p:ext uri="{BB962C8B-B14F-4D97-AF65-F5344CB8AC3E}">
        <p14:creationId xmlns:p14="http://schemas.microsoft.com/office/powerpoint/2010/main" val="2694331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AC8DAA-44F9-FF44-93F0-FF537873ED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97FDA1-1BD2-8B43-841F-59FAD59D350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A21077C-35F7-3D4E-B212-D7850B55A6F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50409-DE73-6E4A-9415-248A0984F9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C6E5CF-42DE-EA4F-889F-4C97DDA72E2A}"/>
              </a:ext>
            </a:extLst>
          </p:cNvPr>
          <p:cNvSpPr/>
          <p:nvPr/>
        </p:nvSpPr>
        <p:spPr>
          <a:xfrm>
            <a:off x="179512" y="2827108"/>
            <a:ext cx="8352928" cy="3353573"/>
          </a:xfrm>
          <a:prstGeom prst="rect">
            <a:avLst/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4400" b="1" dirty="0">
                <a:solidFill>
                  <a:srgbClr val="FF00FF"/>
                </a:solidFill>
                <a:latin typeface="Comic Sans MS" panose="030F0902030302020204" pitchFamily="66" charset="0"/>
              </a:rPr>
              <a:t>East West Protocol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BA3BD0-981B-9349-9FD5-91D45D83AD38}"/>
              </a:ext>
            </a:extLst>
          </p:cNvPr>
          <p:cNvSpPr/>
          <p:nvPr/>
        </p:nvSpPr>
        <p:spPr>
          <a:xfrm>
            <a:off x="3469854" y="766815"/>
            <a:ext cx="1944216" cy="4464496"/>
          </a:xfrm>
          <a:prstGeom prst="roundRect">
            <a:avLst/>
          </a:prstGeom>
          <a:solidFill>
            <a:srgbClr val="6FBF1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mic Sans MS" panose="030F0902030302020204" pitchFamily="66" charset="0"/>
              </a:rPr>
              <a:t>Device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36ADB58B-4351-B54A-BCE3-D23BADA9FA5F}"/>
              </a:ext>
            </a:extLst>
          </p:cNvPr>
          <p:cNvSpPr/>
          <p:nvPr/>
        </p:nvSpPr>
        <p:spPr>
          <a:xfrm>
            <a:off x="5752084" y="768926"/>
            <a:ext cx="1944216" cy="4464496"/>
          </a:xfrm>
          <a:prstGeom prst="roundRect">
            <a:avLst/>
          </a:prstGeom>
          <a:solidFill>
            <a:srgbClr val="6FBF1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mic Sans MS" panose="030F0902030302020204" pitchFamily="66" charset="0"/>
              </a:rPr>
              <a:t>Device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1D19B80-9439-6740-A3CC-D6FB48928F5A}"/>
              </a:ext>
            </a:extLst>
          </p:cNvPr>
          <p:cNvSpPr/>
          <p:nvPr/>
        </p:nvSpPr>
        <p:spPr>
          <a:xfrm>
            <a:off x="1187624" y="764704"/>
            <a:ext cx="1944216" cy="4464496"/>
          </a:xfrm>
          <a:prstGeom prst="roundRect">
            <a:avLst/>
          </a:prstGeom>
          <a:solidFill>
            <a:srgbClr val="6FBF1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mic Sans MS" panose="030F0902030302020204" pitchFamily="66" charset="0"/>
              </a:rPr>
              <a:t>Device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D1533EF-8698-124B-8555-26A0740C6331}"/>
              </a:ext>
            </a:extLst>
          </p:cNvPr>
          <p:cNvSpPr/>
          <p:nvPr/>
        </p:nvSpPr>
        <p:spPr>
          <a:xfrm>
            <a:off x="1308875" y="2813725"/>
            <a:ext cx="1688900" cy="73793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Link Check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AFI/SAFIs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4390F0-7DCF-E145-B013-0C6B35BDF8EB}"/>
              </a:ext>
            </a:extLst>
          </p:cNvPr>
          <p:cNvSpPr/>
          <p:nvPr/>
        </p:nvSpPr>
        <p:spPr>
          <a:xfrm>
            <a:off x="3597512" y="2813725"/>
            <a:ext cx="1688900" cy="73793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Link Check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AFI/SAFIs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DF2C5DF-0865-F346-8CAD-D164271F677D}"/>
              </a:ext>
            </a:extLst>
          </p:cNvPr>
          <p:cNvSpPr/>
          <p:nvPr/>
        </p:nvSpPr>
        <p:spPr>
          <a:xfrm>
            <a:off x="5886149" y="2813725"/>
            <a:ext cx="1688900" cy="73793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Link Check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AFI/SAFIs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7979610-8489-774F-BC4D-FD8A2D31D0B4}"/>
              </a:ext>
            </a:extLst>
          </p:cNvPr>
          <p:cNvSpPr/>
          <p:nvPr/>
        </p:nvSpPr>
        <p:spPr>
          <a:xfrm>
            <a:off x="1313175" y="1340139"/>
            <a:ext cx="1688900" cy="737937"/>
          </a:xfrm>
          <a:prstGeom prst="rect">
            <a:avLst/>
          </a:prstGeom>
          <a:solidFill>
            <a:srgbClr val="FF0020">
              <a:alpha val="72157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BGP-SPF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5FFB11-751D-7945-8629-2A881E1445F7}"/>
              </a:ext>
            </a:extLst>
          </p:cNvPr>
          <p:cNvSpPr/>
          <p:nvPr/>
        </p:nvSpPr>
        <p:spPr>
          <a:xfrm>
            <a:off x="3597512" y="1340139"/>
            <a:ext cx="1688900" cy="737937"/>
          </a:xfrm>
          <a:prstGeom prst="rect">
            <a:avLst/>
          </a:prstGeom>
          <a:solidFill>
            <a:srgbClr val="FF0020">
              <a:alpha val="72157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BGP-SPF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E388D1A-2629-B141-AF10-ED494B53C4A8}"/>
              </a:ext>
            </a:extLst>
          </p:cNvPr>
          <p:cNvSpPr/>
          <p:nvPr/>
        </p:nvSpPr>
        <p:spPr>
          <a:xfrm>
            <a:off x="5889800" y="1340139"/>
            <a:ext cx="1688900" cy="737937"/>
          </a:xfrm>
          <a:prstGeom prst="rect">
            <a:avLst/>
          </a:prstGeom>
          <a:solidFill>
            <a:srgbClr val="FF0020">
              <a:alpha val="72157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BGP-SPF</a:t>
            </a:r>
          </a:p>
        </p:txBody>
      </p:sp>
      <p:sp>
        <p:nvSpPr>
          <p:cNvPr id="75" name="Left-Right Arrow 74">
            <a:extLst>
              <a:ext uri="{FF2B5EF4-FFF2-40B4-BE49-F238E27FC236}">
                <a16:creationId xmlns:a16="http://schemas.microsoft.com/office/drawing/2014/main" id="{29D903F8-C414-7C45-85E7-6D0279FD42DC}"/>
              </a:ext>
            </a:extLst>
          </p:cNvPr>
          <p:cNvSpPr/>
          <p:nvPr/>
        </p:nvSpPr>
        <p:spPr>
          <a:xfrm>
            <a:off x="2994123" y="1527754"/>
            <a:ext cx="599209" cy="362707"/>
          </a:xfrm>
          <a:prstGeom prst="leftRightArrow">
            <a:avLst/>
          </a:prstGeom>
          <a:solidFill>
            <a:srgbClr val="FF0020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omic Sans MS" panose="030F0902030302020204" pitchFamily="66" charset="0"/>
              </a:rPr>
              <a:t>TCP</a:t>
            </a:r>
          </a:p>
        </p:txBody>
      </p:sp>
      <p:sp>
        <p:nvSpPr>
          <p:cNvPr id="76" name="Left-Right Arrow 75">
            <a:extLst>
              <a:ext uri="{FF2B5EF4-FFF2-40B4-BE49-F238E27FC236}">
                <a16:creationId xmlns:a16="http://schemas.microsoft.com/office/drawing/2014/main" id="{050B5A9A-A441-5544-AB7B-8609A3F44627}"/>
              </a:ext>
            </a:extLst>
          </p:cNvPr>
          <p:cNvSpPr/>
          <p:nvPr/>
        </p:nvSpPr>
        <p:spPr>
          <a:xfrm>
            <a:off x="5270835" y="1527754"/>
            <a:ext cx="599209" cy="362707"/>
          </a:xfrm>
          <a:prstGeom prst="leftRightArrow">
            <a:avLst/>
          </a:prstGeom>
          <a:solidFill>
            <a:srgbClr val="FF0020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omic Sans MS" panose="030F0902030302020204" pitchFamily="66" charset="0"/>
              </a:rPr>
              <a:t>TCP</a:t>
            </a:r>
          </a:p>
        </p:txBody>
      </p:sp>
      <p:sp>
        <p:nvSpPr>
          <p:cNvPr id="77" name="Left-Right Arrow 76">
            <a:extLst>
              <a:ext uri="{FF2B5EF4-FFF2-40B4-BE49-F238E27FC236}">
                <a16:creationId xmlns:a16="http://schemas.microsoft.com/office/drawing/2014/main" id="{1332FF17-9FC6-B64E-855E-59902529BE02}"/>
              </a:ext>
            </a:extLst>
          </p:cNvPr>
          <p:cNvSpPr/>
          <p:nvPr/>
        </p:nvSpPr>
        <p:spPr>
          <a:xfrm>
            <a:off x="7547547" y="1527754"/>
            <a:ext cx="599209" cy="362707"/>
          </a:xfrm>
          <a:prstGeom prst="leftRightArrow">
            <a:avLst/>
          </a:prstGeom>
          <a:solidFill>
            <a:srgbClr val="FF0020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omic Sans MS" panose="030F0902030302020204" pitchFamily="66" charset="0"/>
              </a:rPr>
              <a:t>TCP</a:t>
            </a:r>
          </a:p>
        </p:txBody>
      </p:sp>
      <p:sp>
        <p:nvSpPr>
          <p:cNvPr id="78" name="Left-Right Arrow 77">
            <a:extLst>
              <a:ext uri="{FF2B5EF4-FFF2-40B4-BE49-F238E27FC236}">
                <a16:creationId xmlns:a16="http://schemas.microsoft.com/office/drawing/2014/main" id="{DC337DD7-C9A1-F541-AB24-1FB2B71D96A1}"/>
              </a:ext>
            </a:extLst>
          </p:cNvPr>
          <p:cNvSpPr/>
          <p:nvPr/>
        </p:nvSpPr>
        <p:spPr>
          <a:xfrm>
            <a:off x="719604" y="1527754"/>
            <a:ext cx="599209" cy="362707"/>
          </a:xfrm>
          <a:prstGeom prst="leftRightArrow">
            <a:avLst/>
          </a:prstGeom>
          <a:solidFill>
            <a:srgbClr val="FF0020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omic Sans MS" panose="030F0902030302020204" pitchFamily="66" charset="0"/>
              </a:rPr>
              <a:t>TCP</a:t>
            </a:r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920271C6-EE6F-3748-894B-B512B62B9C32}"/>
              </a:ext>
            </a:extLst>
          </p:cNvPr>
          <p:cNvSpPr/>
          <p:nvPr/>
        </p:nvSpPr>
        <p:spPr>
          <a:xfrm rot="10800000">
            <a:off x="1973630" y="2066724"/>
            <a:ext cx="360040" cy="7188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Down Arrow 79">
            <a:extLst>
              <a:ext uri="{FF2B5EF4-FFF2-40B4-BE49-F238E27FC236}">
                <a16:creationId xmlns:a16="http://schemas.microsoft.com/office/drawing/2014/main" id="{E01EDB9B-6015-8D42-9D9D-538BD06F7870}"/>
              </a:ext>
            </a:extLst>
          </p:cNvPr>
          <p:cNvSpPr/>
          <p:nvPr/>
        </p:nvSpPr>
        <p:spPr>
          <a:xfrm rot="10800000">
            <a:off x="4253475" y="2076654"/>
            <a:ext cx="360040" cy="7188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Down Arrow 80">
            <a:extLst>
              <a:ext uri="{FF2B5EF4-FFF2-40B4-BE49-F238E27FC236}">
                <a16:creationId xmlns:a16="http://schemas.microsoft.com/office/drawing/2014/main" id="{2D0A094C-1A27-9B4B-87CB-8FA8217242DF}"/>
              </a:ext>
            </a:extLst>
          </p:cNvPr>
          <p:cNvSpPr/>
          <p:nvPr/>
        </p:nvSpPr>
        <p:spPr>
          <a:xfrm rot="10800000">
            <a:off x="6550253" y="2100893"/>
            <a:ext cx="360040" cy="7188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Up-Down Arrow 81">
            <a:extLst>
              <a:ext uri="{FF2B5EF4-FFF2-40B4-BE49-F238E27FC236}">
                <a16:creationId xmlns:a16="http://schemas.microsoft.com/office/drawing/2014/main" id="{A81BC0DA-BF48-8144-9084-A17B655ADD5E}"/>
              </a:ext>
            </a:extLst>
          </p:cNvPr>
          <p:cNvSpPr/>
          <p:nvPr/>
        </p:nvSpPr>
        <p:spPr>
          <a:xfrm>
            <a:off x="1956260" y="3548258"/>
            <a:ext cx="360248" cy="767490"/>
          </a:xfrm>
          <a:prstGeom prst="upDownArrow">
            <a:avLst/>
          </a:prstGeom>
          <a:solidFill>
            <a:srgbClr val="FFC0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Up-Down Arrow 82">
            <a:extLst>
              <a:ext uri="{FF2B5EF4-FFF2-40B4-BE49-F238E27FC236}">
                <a16:creationId xmlns:a16="http://schemas.microsoft.com/office/drawing/2014/main" id="{0D7855D4-51BE-0A46-9F71-63DD28886D50}"/>
              </a:ext>
            </a:extLst>
          </p:cNvPr>
          <p:cNvSpPr/>
          <p:nvPr/>
        </p:nvSpPr>
        <p:spPr>
          <a:xfrm>
            <a:off x="4261838" y="3557054"/>
            <a:ext cx="360248" cy="767490"/>
          </a:xfrm>
          <a:prstGeom prst="upDownArrow">
            <a:avLst/>
          </a:prstGeom>
          <a:solidFill>
            <a:srgbClr val="FFC0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Up-Down Arrow 83">
            <a:extLst>
              <a:ext uri="{FF2B5EF4-FFF2-40B4-BE49-F238E27FC236}">
                <a16:creationId xmlns:a16="http://schemas.microsoft.com/office/drawing/2014/main" id="{320510BC-E0DF-FC4F-8D70-BCFA2BB30653}"/>
              </a:ext>
            </a:extLst>
          </p:cNvPr>
          <p:cNvSpPr/>
          <p:nvPr/>
        </p:nvSpPr>
        <p:spPr>
          <a:xfrm>
            <a:off x="6550475" y="3545610"/>
            <a:ext cx="360248" cy="767490"/>
          </a:xfrm>
          <a:prstGeom prst="upDownArrow">
            <a:avLst/>
          </a:prstGeom>
          <a:solidFill>
            <a:srgbClr val="FFC0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-Right Arrow 39">
            <a:extLst>
              <a:ext uri="{FF2B5EF4-FFF2-40B4-BE49-F238E27FC236}">
                <a16:creationId xmlns:a16="http://schemas.microsoft.com/office/drawing/2014/main" id="{F788C523-BD5D-CA40-9710-5E1859FEF837}"/>
              </a:ext>
            </a:extLst>
          </p:cNvPr>
          <p:cNvSpPr/>
          <p:nvPr/>
        </p:nvSpPr>
        <p:spPr>
          <a:xfrm>
            <a:off x="3003543" y="4547740"/>
            <a:ext cx="587932" cy="264694"/>
          </a:xfrm>
          <a:prstGeom prst="leftRightArrow">
            <a:avLst/>
          </a:prstGeom>
          <a:solidFill>
            <a:srgbClr val="427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Left-Right Arrow 40">
            <a:extLst>
              <a:ext uri="{FF2B5EF4-FFF2-40B4-BE49-F238E27FC236}">
                <a16:creationId xmlns:a16="http://schemas.microsoft.com/office/drawing/2014/main" id="{5D956DE9-63EA-0540-BC69-064E80D395CE}"/>
              </a:ext>
            </a:extLst>
          </p:cNvPr>
          <p:cNvSpPr/>
          <p:nvPr/>
        </p:nvSpPr>
        <p:spPr>
          <a:xfrm>
            <a:off x="731011" y="4547740"/>
            <a:ext cx="587932" cy="264694"/>
          </a:xfrm>
          <a:prstGeom prst="leftRightArrow">
            <a:avLst/>
          </a:prstGeom>
          <a:solidFill>
            <a:srgbClr val="427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87B42F-1A2E-0D42-BE7A-9E41643C9818}"/>
              </a:ext>
            </a:extLst>
          </p:cNvPr>
          <p:cNvSpPr/>
          <p:nvPr/>
        </p:nvSpPr>
        <p:spPr>
          <a:xfrm>
            <a:off x="1318943" y="4311119"/>
            <a:ext cx="1688900" cy="737937"/>
          </a:xfrm>
          <a:prstGeom prst="rect">
            <a:avLst/>
          </a:prstGeom>
          <a:solidFill>
            <a:srgbClr val="4271C4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Ether PDUs</a:t>
            </a:r>
          </a:p>
        </p:txBody>
      </p:sp>
      <p:sp>
        <p:nvSpPr>
          <p:cNvPr id="43" name="Left-Right Arrow 42">
            <a:extLst>
              <a:ext uri="{FF2B5EF4-FFF2-40B4-BE49-F238E27FC236}">
                <a16:creationId xmlns:a16="http://schemas.microsoft.com/office/drawing/2014/main" id="{6884BB7A-008F-414B-B47D-AE84C83810D0}"/>
              </a:ext>
            </a:extLst>
          </p:cNvPr>
          <p:cNvSpPr/>
          <p:nvPr/>
        </p:nvSpPr>
        <p:spPr>
          <a:xfrm>
            <a:off x="5287880" y="4547740"/>
            <a:ext cx="587932" cy="264694"/>
          </a:xfrm>
          <a:prstGeom prst="leftRightArrow">
            <a:avLst/>
          </a:prstGeom>
          <a:solidFill>
            <a:srgbClr val="427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89C87-BD43-BA4B-B3EB-CAA16A2A81D3}"/>
              </a:ext>
            </a:extLst>
          </p:cNvPr>
          <p:cNvSpPr/>
          <p:nvPr/>
        </p:nvSpPr>
        <p:spPr>
          <a:xfrm>
            <a:off x="3603280" y="4311119"/>
            <a:ext cx="1688900" cy="737937"/>
          </a:xfrm>
          <a:prstGeom prst="rect">
            <a:avLst/>
          </a:prstGeom>
          <a:solidFill>
            <a:srgbClr val="4271C4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Ether PDUs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0303C3B-8AF9-AC4C-8E80-FED2EC2ED5B9}"/>
              </a:ext>
            </a:extLst>
          </p:cNvPr>
          <p:cNvSpPr/>
          <p:nvPr/>
        </p:nvSpPr>
        <p:spPr>
          <a:xfrm>
            <a:off x="5895568" y="4311119"/>
            <a:ext cx="1688900" cy="737937"/>
          </a:xfrm>
          <a:prstGeom prst="rect">
            <a:avLst/>
          </a:prstGeom>
          <a:solidFill>
            <a:srgbClr val="4271C4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Ether PDUs</a:t>
            </a:r>
          </a:p>
        </p:txBody>
      </p:sp>
      <p:sp>
        <p:nvSpPr>
          <p:cNvPr id="46" name="Left-Right Arrow 45">
            <a:extLst>
              <a:ext uri="{FF2B5EF4-FFF2-40B4-BE49-F238E27FC236}">
                <a16:creationId xmlns:a16="http://schemas.microsoft.com/office/drawing/2014/main" id="{1F7E2274-D2AF-464C-98B8-EA8B001A87F5}"/>
              </a:ext>
            </a:extLst>
          </p:cNvPr>
          <p:cNvSpPr/>
          <p:nvPr/>
        </p:nvSpPr>
        <p:spPr>
          <a:xfrm>
            <a:off x="7584468" y="4547740"/>
            <a:ext cx="587932" cy="264694"/>
          </a:xfrm>
          <a:prstGeom prst="leftRightArrow">
            <a:avLst/>
          </a:prstGeom>
          <a:solidFill>
            <a:srgbClr val="427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76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2EF3D5-BAD5-C64F-95BC-5AC870FA556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8087E-FF83-FF4E-A849-04B73897779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A21077C-35F7-3D4E-B212-D7850B55A6F8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87456D-0610-C540-803D-ED51C441A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en-US"/>
              <a:t>Creative Commons: Attribution-NonCommercial-ShareAlike 2.0</a:t>
            </a:r>
            <a:endParaRPr lang="en-US" dirty="0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E04E9731-ECCB-BF48-A775-96A4A722F2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7185" y="-2580"/>
            <a:ext cx="8640763" cy="916980"/>
          </a:xfrm>
          <a:noFill/>
          <a:ln>
            <a:noFill/>
          </a:ln>
        </p:spPr>
        <p:txBody>
          <a:bodyPr tIns="822960" anchor="b" anchorCtr="0"/>
          <a:lstStyle/>
          <a:p>
            <a:r>
              <a:rPr lang="en-US" dirty="0"/>
              <a:t>North/South Protocol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557CA2-132B-0F4A-AC1B-D273BC6EB724}"/>
              </a:ext>
            </a:extLst>
          </p:cNvPr>
          <p:cNvSpPr/>
          <p:nvPr/>
        </p:nvSpPr>
        <p:spPr>
          <a:xfrm>
            <a:off x="3513906" y="1482673"/>
            <a:ext cx="1944216" cy="4464496"/>
          </a:xfrm>
          <a:prstGeom prst="roundRect">
            <a:avLst/>
          </a:prstGeom>
          <a:solidFill>
            <a:srgbClr val="6FBF1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mic Sans MS" panose="030F0902030302020204" pitchFamily="66" charset="0"/>
              </a:rPr>
              <a:t>Device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43A55B2-F94C-C54F-B1CD-C7DCCA3B93A5}"/>
              </a:ext>
            </a:extLst>
          </p:cNvPr>
          <p:cNvSpPr/>
          <p:nvPr/>
        </p:nvSpPr>
        <p:spPr>
          <a:xfrm>
            <a:off x="5796136" y="1484784"/>
            <a:ext cx="1944216" cy="4464496"/>
          </a:xfrm>
          <a:prstGeom prst="roundRect">
            <a:avLst/>
          </a:prstGeom>
          <a:solidFill>
            <a:srgbClr val="6FBF1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mic Sans MS" panose="030F0902030302020204" pitchFamily="66" charset="0"/>
              </a:rPr>
              <a:t>Device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A6F3A60-9810-8D48-93CA-9A0A3C75FB53}"/>
              </a:ext>
            </a:extLst>
          </p:cNvPr>
          <p:cNvSpPr/>
          <p:nvPr/>
        </p:nvSpPr>
        <p:spPr>
          <a:xfrm>
            <a:off x="1231676" y="1480562"/>
            <a:ext cx="1944216" cy="4464496"/>
          </a:xfrm>
          <a:prstGeom prst="roundRect">
            <a:avLst/>
          </a:prstGeom>
          <a:solidFill>
            <a:srgbClr val="6FBF1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mic Sans MS" panose="030F0902030302020204" pitchFamily="66" charset="0"/>
              </a:rPr>
              <a:t>Device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C70127E-CAAD-D245-80F0-864C8A88D181}"/>
              </a:ext>
            </a:extLst>
          </p:cNvPr>
          <p:cNvSpPr/>
          <p:nvPr/>
        </p:nvSpPr>
        <p:spPr>
          <a:xfrm>
            <a:off x="1352927" y="3529583"/>
            <a:ext cx="1688900" cy="73793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Link Check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AFI/SAFIs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05798B8-A2DE-FE48-AE46-01BE32CF198E}"/>
              </a:ext>
            </a:extLst>
          </p:cNvPr>
          <p:cNvSpPr/>
          <p:nvPr/>
        </p:nvSpPr>
        <p:spPr>
          <a:xfrm>
            <a:off x="3641564" y="3529583"/>
            <a:ext cx="1688900" cy="73793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Link Check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AFI/SAFIs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3D72B6-24B0-F946-8271-93F93D18A5A5}"/>
              </a:ext>
            </a:extLst>
          </p:cNvPr>
          <p:cNvSpPr/>
          <p:nvPr/>
        </p:nvSpPr>
        <p:spPr>
          <a:xfrm>
            <a:off x="5930201" y="3529583"/>
            <a:ext cx="1688900" cy="737937"/>
          </a:xfrm>
          <a:prstGeom prst="rect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Link Check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AFI/SAFIs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4257763-D695-464B-9B98-643263CFAE1B}"/>
              </a:ext>
            </a:extLst>
          </p:cNvPr>
          <p:cNvSpPr/>
          <p:nvPr/>
        </p:nvSpPr>
        <p:spPr>
          <a:xfrm>
            <a:off x="1357227" y="2055997"/>
            <a:ext cx="1688900" cy="737937"/>
          </a:xfrm>
          <a:prstGeom prst="rect">
            <a:avLst/>
          </a:prstGeom>
          <a:solidFill>
            <a:srgbClr val="FF0020">
              <a:alpha val="72157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BGP-SPF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5877CE4-9B40-1B41-A6FB-81E390B32D90}"/>
              </a:ext>
            </a:extLst>
          </p:cNvPr>
          <p:cNvSpPr/>
          <p:nvPr/>
        </p:nvSpPr>
        <p:spPr>
          <a:xfrm>
            <a:off x="3641564" y="2055997"/>
            <a:ext cx="1688900" cy="737937"/>
          </a:xfrm>
          <a:prstGeom prst="rect">
            <a:avLst/>
          </a:prstGeom>
          <a:solidFill>
            <a:srgbClr val="FF0020">
              <a:alpha val="72157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BGP-SPF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2EC382F-4AA3-3046-9DA5-951BC3C37C2B}"/>
              </a:ext>
            </a:extLst>
          </p:cNvPr>
          <p:cNvSpPr/>
          <p:nvPr/>
        </p:nvSpPr>
        <p:spPr>
          <a:xfrm>
            <a:off x="5933852" y="2055997"/>
            <a:ext cx="1688900" cy="737937"/>
          </a:xfrm>
          <a:prstGeom prst="rect">
            <a:avLst/>
          </a:prstGeom>
          <a:solidFill>
            <a:srgbClr val="FF0020">
              <a:alpha val="72157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BGP-SPF</a:t>
            </a:r>
          </a:p>
        </p:txBody>
      </p:sp>
      <p:sp>
        <p:nvSpPr>
          <p:cNvPr id="53" name="Left-Right Arrow 52">
            <a:extLst>
              <a:ext uri="{FF2B5EF4-FFF2-40B4-BE49-F238E27FC236}">
                <a16:creationId xmlns:a16="http://schemas.microsoft.com/office/drawing/2014/main" id="{8A3F37C0-194B-1D4B-A23C-726C6950C0C9}"/>
              </a:ext>
            </a:extLst>
          </p:cNvPr>
          <p:cNvSpPr/>
          <p:nvPr/>
        </p:nvSpPr>
        <p:spPr>
          <a:xfrm>
            <a:off x="3038175" y="2243612"/>
            <a:ext cx="599209" cy="362707"/>
          </a:xfrm>
          <a:prstGeom prst="leftRightArrow">
            <a:avLst/>
          </a:prstGeom>
          <a:solidFill>
            <a:srgbClr val="FF0020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omic Sans MS" panose="030F0902030302020204" pitchFamily="66" charset="0"/>
              </a:rPr>
              <a:t>TCP</a:t>
            </a:r>
          </a:p>
        </p:txBody>
      </p:sp>
      <p:sp>
        <p:nvSpPr>
          <p:cNvPr id="54" name="Left-Right Arrow 53">
            <a:extLst>
              <a:ext uri="{FF2B5EF4-FFF2-40B4-BE49-F238E27FC236}">
                <a16:creationId xmlns:a16="http://schemas.microsoft.com/office/drawing/2014/main" id="{9FABAB56-98D8-394A-B63E-A2761F892510}"/>
              </a:ext>
            </a:extLst>
          </p:cNvPr>
          <p:cNvSpPr/>
          <p:nvPr/>
        </p:nvSpPr>
        <p:spPr>
          <a:xfrm>
            <a:off x="5314887" y="2243612"/>
            <a:ext cx="599209" cy="362707"/>
          </a:xfrm>
          <a:prstGeom prst="leftRightArrow">
            <a:avLst/>
          </a:prstGeom>
          <a:solidFill>
            <a:srgbClr val="FF0020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omic Sans MS" panose="030F0902030302020204" pitchFamily="66" charset="0"/>
              </a:rPr>
              <a:t>TCP</a:t>
            </a:r>
          </a:p>
        </p:txBody>
      </p:sp>
      <p:sp>
        <p:nvSpPr>
          <p:cNvPr id="55" name="Left-Right Arrow 54">
            <a:extLst>
              <a:ext uri="{FF2B5EF4-FFF2-40B4-BE49-F238E27FC236}">
                <a16:creationId xmlns:a16="http://schemas.microsoft.com/office/drawing/2014/main" id="{0B652139-43D5-394E-ABCE-209C58C7BA0C}"/>
              </a:ext>
            </a:extLst>
          </p:cNvPr>
          <p:cNvSpPr/>
          <p:nvPr/>
        </p:nvSpPr>
        <p:spPr>
          <a:xfrm>
            <a:off x="7591599" y="2243612"/>
            <a:ext cx="599209" cy="362707"/>
          </a:xfrm>
          <a:prstGeom prst="leftRightArrow">
            <a:avLst/>
          </a:prstGeom>
          <a:solidFill>
            <a:srgbClr val="FF0020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omic Sans MS" panose="030F0902030302020204" pitchFamily="66" charset="0"/>
              </a:rPr>
              <a:t>TCP</a:t>
            </a:r>
          </a:p>
        </p:txBody>
      </p:sp>
      <p:sp>
        <p:nvSpPr>
          <p:cNvPr id="56" name="Left-Right Arrow 55">
            <a:extLst>
              <a:ext uri="{FF2B5EF4-FFF2-40B4-BE49-F238E27FC236}">
                <a16:creationId xmlns:a16="http://schemas.microsoft.com/office/drawing/2014/main" id="{EEE9B835-0A86-EF4B-B654-3C2BD56D615C}"/>
              </a:ext>
            </a:extLst>
          </p:cNvPr>
          <p:cNvSpPr/>
          <p:nvPr/>
        </p:nvSpPr>
        <p:spPr>
          <a:xfrm>
            <a:off x="763656" y="2243612"/>
            <a:ext cx="599209" cy="362707"/>
          </a:xfrm>
          <a:prstGeom prst="leftRightArrow">
            <a:avLst/>
          </a:prstGeom>
          <a:solidFill>
            <a:srgbClr val="FF0020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Comic Sans MS" panose="030F0902030302020204" pitchFamily="66" charset="0"/>
              </a:rPr>
              <a:t>TCP</a:t>
            </a:r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9E27CD62-C96F-D54C-BACC-7EC8EF69BD20}"/>
              </a:ext>
            </a:extLst>
          </p:cNvPr>
          <p:cNvSpPr/>
          <p:nvPr/>
        </p:nvSpPr>
        <p:spPr>
          <a:xfrm rot="10800000">
            <a:off x="2017682" y="2782582"/>
            <a:ext cx="360040" cy="7188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Down Arrow 57">
            <a:extLst>
              <a:ext uri="{FF2B5EF4-FFF2-40B4-BE49-F238E27FC236}">
                <a16:creationId xmlns:a16="http://schemas.microsoft.com/office/drawing/2014/main" id="{FE24E338-6351-904D-8840-F0CDDA02D6F4}"/>
              </a:ext>
            </a:extLst>
          </p:cNvPr>
          <p:cNvSpPr/>
          <p:nvPr/>
        </p:nvSpPr>
        <p:spPr>
          <a:xfrm rot="10800000">
            <a:off x="4297527" y="2792512"/>
            <a:ext cx="360040" cy="7188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6FB72479-3B63-064A-A5D3-D6DBF1BCA5F4}"/>
              </a:ext>
            </a:extLst>
          </p:cNvPr>
          <p:cNvSpPr/>
          <p:nvPr/>
        </p:nvSpPr>
        <p:spPr>
          <a:xfrm rot="10800000">
            <a:off x="6594305" y="2816751"/>
            <a:ext cx="360040" cy="7188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Up-Down Arrow 59">
            <a:extLst>
              <a:ext uri="{FF2B5EF4-FFF2-40B4-BE49-F238E27FC236}">
                <a16:creationId xmlns:a16="http://schemas.microsoft.com/office/drawing/2014/main" id="{540BA999-EC45-214D-B8AC-5528AA020330}"/>
              </a:ext>
            </a:extLst>
          </p:cNvPr>
          <p:cNvSpPr/>
          <p:nvPr/>
        </p:nvSpPr>
        <p:spPr>
          <a:xfrm>
            <a:off x="2000312" y="4264116"/>
            <a:ext cx="360248" cy="767490"/>
          </a:xfrm>
          <a:prstGeom prst="upDownArrow">
            <a:avLst/>
          </a:prstGeom>
          <a:solidFill>
            <a:srgbClr val="FFC0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Up-Down Arrow 60">
            <a:extLst>
              <a:ext uri="{FF2B5EF4-FFF2-40B4-BE49-F238E27FC236}">
                <a16:creationId xmlns:a16="http://schemas.microsoft.com/office/drawing/2014/main" id="{92ED3A25-72B1-B144-8098-43BEF9412BE7}"/>
              </a:ext>
            </a:extLst>
          </p:cNvPr>
          <p:cNvSpPr/>
          <p:nvPr/>
        </p:nvSpPr>
        <p:spPr>
          <a:xfrm>
            <a:off x="4305890" y="4272912"/>
            <a:ext cx="360248" cy="767490"/>
          </a:xfrm>
          <a:prstGeom prst="upDownArrow">
            <a:avLst/>
          </a:prstGeom>
          <a:solidFill>
            <a:srgbClr val="FFC0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Up-Down Arrow 61">
            <a:extLst>
              <a:ext uri="{FF2B5EF4-FFF2-40B4-BE49-F238E27FC236}">
                <a16:creationId xmlns:a16="http://schemas.microsoft.com/office/drawing/2014/main" id="{C4168719-D6F5-B240-866B-F48A3C5DC6DD}"/>
              </a:ext>
            </a:extLst>
          </p:cNvPr>
          <p:cNvSpPr/>
          <p:nvPr/>
        </p:nvSpPr>
        <p:spPr>
          <a:xfrm>
            <a:off x="6594527" y="4261468"/>
            <a:ext cx="360248" cy="767490"/>
          </a:xfrm>
          <a:prstGeom prst="upDownArrow">
            <a:avLst/>
          </a:prstGeom>
          <a:solidFill>
            <a:srgbClr val="FFC0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F77865-4B4A-CC48-A3F6-5100818511CC}"/>
              </a:ext>
            </a:extLst>
          </p:cNvPr>
          <p:cNvSpPr/>
          <p:nvPr/>
        </p:nvSpPr>
        <p:spPr>
          <a:xfrm>
            <a:off x="1123696" y="2981549"/>
            <a:ext cx="2160240" cy="389580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  <a:latin typeface="Comic Sans MS" panose="030F0902030302020204" pitchFamily="66" charset="0"/>
              </a:rPr>
              <a:t>7752 Shim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666A601-8252-D347-B60D-AD550922913B}"/>
              </a:ext>
            </a:extLst>
          </p:cNvPr>
          <p:cNvSpPr/>
          <p:nvPr/>
        </p:nvSpPr>
        <p:spPr>
          <a:xfrm>
            <a:off x="3398752" y="2981372"/>
            <a:ext cx="2160240" cy="389580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  <a:latin typeface="Comic Sans MS" panose="030F0902030302020204" pitchFamily="66" charset="0"/>
              </a:rPr>
              <a:t>7752 Shim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BAEF84D-8E60-5643-8ED9-E1C979392C4A}"/>
              </a:ext>
            </a:extLst>
          </p:cNvPr>
          <p:cNvSpPr/>
          <p:nvPr/>
        </p:nvSpPr>
        <p:spPr>
          <a:xfrm>
            <a:off x="5673808" y="2981195"/>
            <a:ext cx="2160240" cy="389580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FF"/>
                </a:solidFill>
                <a:latin typeface="Comic Sans MS" panose="030F0902030302020204" pitchFamily="66" charset="0"/>
              </a:rPr>
              <a:t>7752 Shim</a:t>
            </a:r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4D4979B2-AD3B-C848-B6ED-B15B493BC2B4}"/>
              </a:ext>
            </a:extLst>
          </p:cNvPr>
          <p:cNvSpPr/>
          <p:nvPr/>
        </p:nvSpPr>
        <p:spPr>
          <a:xfrm>
            <a:off x="3037527" y="5303948"/>
            <a:ext cx="587932" cy="264694"/>
          </a:xfrm>
          <a:prstGeom prst="leftRightArrow">
            <a:avLst/>
          </a:prstGeom>
          <a:solidFill>
            <a:srgbClr val="427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9ED93EE3-FCB1-274A-8DFE-45AA82CF7F4B}"/>
              </a:ext>
            </a:extLst>
          </p:cNvPr>
          <p:cNvSpPr/>
          <p:nvPr/>
        </p:nvSpPr>
        <p:spPr>
          <a:xfrm>
            <a:off x="764995" y="5303948"/>
            <a:ext cx="587932" cy="264694"/>
          </a:xfrm>
          <a:prstGeom prst="leftRightArrow">
            <a:avLst/>
          </a:prstGeom>
          <a:solidFill>
            <a:srgbClr val="427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878E96-CA06-3B48-9A71-A339640CCC0F}"/>
              </a:ext>
            </a:extLst>
          </p:cNvPr>
          <p:cNvSpPr/>
          <p:nvPr/>
        </p:nvSpPr>
        <p:spPr>
          <a:xfrm>
            <a:off x="1352927" y="5067327"/>
            <a:ext cx="1688900" cy="737937"/>
          </a:xfrm>
          <a:prstGeom prst="rect">
            <a:avLst/>
          </a:prstGeom>
          <a:solidFill>
            <a:srgbClr val="4271C4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Ether PDUs</a:t>
            </a:r>
          </a:p>
        </p:txBody>
      </p:sp>
      <p:sp>
        <p:nvSpPr>
          <p:cNvPr id="63" name="Left-Right Arrow 62">
            <a:extLst>
              <a:ext uri="{FF2B5EF4-FFF2-40B4-BE49-F238E27FC236}">
                <a16:creationId xmlns:a16="http://schemas.microsoft.com/office/drawing/2014/main" id="{C67B4077-CDA5-0F48-A552-E4D251DB9F9E}"/>
              </a:ext>
            </a:extLst>
          </p:cNvPr>
          <p:cNvSpPr/>
          <p:nvPr/>
        </p:nvSpPr>
        <p:spPr>
          <a:xfrm>
            <a:off x="5321864" y="5303948"/>
            <a:ext cx="587932" cy="264694"/>
          </a:xfrm>
          <a:prstGeom prst="leftRightArrow">
            <a:avLst/>
          </a:prstGeom>
          <a:solidFill>
            <a:srgbClr val="427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1028A19-546A-934D-A12E-52F83E6E7F28}"/>
              </a:ext>
            </a:extLst>
          </p:cNvPr>
          <p:cNvSpPr/>
          <p:nvPr/>
        </p:nvSpPr>
        <p:spPr>
          <a:xfrm>
            <a:off x="3637264" y="5067327"/>
            <a:ext cx="1688900" cy="737937"/>
          </a:xfrm>
          <a:prstGeom prst="rect">
            <a:avLst/>
          </a:prstGeom>
          <a:solidFill>
            <a:srgbClr val="4271C4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Ether PDUs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B3C6E62-167E-EF4B-A908-C2F6BDB23809}"/>
              </a:ext>
            </a:extLst>
          </p:cNvPr>
          <p:cNvSpPr/>
          <p:nvPr/>
        </p:nvSpPr>
        <p:spPr>
          <a:xfrm>
            <a:off x="5929552" y="5067327"/>
            <a:ext cx="1688900" cy="737937"/>
          </a:xfrm>
          <a:prstGeom prst="rect">
            <a:avLst/>
          </a:prstGeom>
          <a:solidFill>
            <a:srgbClr val="4271C4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Ether PDUs</a:t>
            </a:r>
          </a:p>
        </p:txBody>
      </p:sp>
      <p:sp>
        <p:nvSpPr>
          <p:cNvPr id="68" name="Left-Right Arrow 67">
            <a:extLst>
              <a:ext uri="{FF2B5EF4-FFF2-40B4-BE49-F238E27FC236}">
                <a16:creationId xmlns:a16="http://schemas.microsoft.com/office/drawing/2014/main" id="{C7114064-7637-734A-9971-E6EA8D28342C}"/>
              </a:ext>
            </a:extLst>
          </p:cNvPr>
          <p:cNvSpPr/>
          <p:nvPr/>
        </p:nvSpPr>
        <p:spPr>
          <a:xfrm>
            <a:off x="7618452" y="5303948"/>
            <a:ext cx="587932" cy="264694"/>
          </a:xfrm>
          <a:prstGeom prst="leftRightArrow">
            <a:avLst/>
          </a:prstGeom>
          <a:solidFill>
            <a:srgbClr val="4271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4F1FAAC-5F78-AA42-B2E8-EBBF1E270341}"/>
              </a:ext>
            </a:extLst>
          </p:cNvPr>
          <p:cNvSpPr txBox="1">
            <a:spLocks/>
          </p:cNvSpPr>
          <p:nvPr/>
        </p:nvSpPr>
        <p:spPr bwMode="auto">
          <a:xfrm>
            <a:off x="152400" y="3360096"/>
            <a:ext cx="8640763" cy="1805629"/>
          </a:xfrm>
          <a:prstGeom prst="rect">
            <a:avLst/>
          </a:prstGeom>
          <a:solidFill>
            <a:srgbClr val="3C73D3">
              <a:alpha val="18824"/>
            </a:srgbClr>
          </a:solidFill>
          <a:ln w="9525">
            <a:solidFill>
              <a:srgbClr val="000000">
                <a:alpha val="52157"/>
              </a:srgbClr>
            </a:solidFill>
            <a:round/>
            <a:headEnd/>
            <a:tailEnd/>
          </a:ln>
        </p:spPr>
        <p:txBody>
          <a:bodyPr vert="horz" wrap="square" lIns="0" tIns="82296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2pPr>
            <a:lvl3pPr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3pPr>
            <a:lvl4pPr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4pPr>
            <a:lvl5pPr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5pPr>
            <a:lvl6pPr marL="2514600" indent="-228600"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6pPr>
            <a:lvl7pPr marL="2971800" indent="-228600"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7pPr>
            <a:lvl8pPr marL="3429000" indent="-228600"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8pPr>
            <a:lvl9pPr marL="3886200" indent="-228600" algn="ctr" defTabSz="457200" rtl="0" eaLnBrk="1" fontAlgn="base" hangingPunct="1">
              <a:lnSpc>
                <a:spcPct val="11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6000" b="1">
                <a:solidFill>
                  <a:srgbClr val="FF00FF"/>
                </a:solidFill>
                <a:latin typeface="Comic Sans MS" charset="0"/>
                <a:ea typeface="Arial Unicode MS" charset="0"/>
                <a:cs typeface="Arial Unicode MS" charset="0"/>
              </a:defRPr>
            </a:lvl9pPr>
          </a:lstStyle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262812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0DABE5-F184-BA4B-BA5E-F04E2BB8C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9144000" cy="917612"/>
          </a:xfrm>
        </p:spPr>
        <p:txBody>
          <a:bodyPr/>
          <a:lstStyle/>
          <a:p>
            <a:r>
              <a:rPr lang="en-US" dirty="0"/>
              <a:t>BGP-LS for BGP-SPF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2B177-210A-E34C-8B02-8E9369C5929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B96E2-AF3F-D540-B1E8-88CF99556A2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38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93842-B774-794B-B07D-9EEB2406FE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7A9A67A-63E2-CF4A-AFBB-F091501D4BA8}"/>
              </a:ext>
            </a:extLst>
          </p:cNvPr>
          <p:cNvSpPr/>
          <p:nvPr/>
        </p:nvSpPr>
        <p:spPr bwMode="auto">
          <a:xfrm>
            <a:off x="1439186" y="5072932"/>
            <a:ext cx="6631388" cy="1144987"/>
          </a:xfrm>
          <a:prstGeom prst="ellipse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32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Link State / Topology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12C7CEB-A687-7A4A-8C73-E86CFA435DCC}"/>
              </a:ext>
            </a:extLst>
          </p:cNvPr>
          <p:cNvSpPr/>
          <p:nvPr/>
        </p:nvSpPr>
        <p:spPr bwMode="auto">
          <a:xfrm>
            <a:off x="1677725" y="2759102"/>
            <a:ext cx="6074796" cy="1938502"/>
          </a:xfrm>
          <a:prstGeom prst="roundRect">
            <a:avLst/>
          </a:prstGeom>
          <a:solidFill>
            <a:srgbClr val="92D050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effectLst/>
              </a:rPr>
              <a:t>Repackage to New BGP NLRI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400" b="1" dirty="0"/>
              <a:t>RFC 7752</a:t>
            </a: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effectLst/>
              </a:rPr>
              <a:t>Links / Nodes / Prefixes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35F591-4040-D74B-B80E-7F700B5BE5C0}"/>
              </a:ext>
            </a:extLst>
          </p:cNvPr>
          <p:cNvSpPr/>
          <p:nvPr/>
        </p:nvSpPr>
        <p:spPr bwMode="auto">
          <a:xfrm>
            <a:off x="1677725" y="1137037"/>
            <a:ext cx="6074796" cy="1246737"/>
          </a:xfrm>
          <a:prstGeom prst="rect">
            <a:avLst/>
          </a:prstGeom>
          <a:solidFill>
            <a:srgbClr val="FFC000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3200" b="1" i="0" u="none" strike="noStrike" cap="none" normalizeH="0" baseline="0" dirty="0">
                <a:ln>
                  <a:noFill/>
                </a:ln>
                <a:effectLst/>
              </a:rPr>
              <a:t>BGP-SPF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73CDD68C-BD75-2A46-9CB6-D486C6D1F07C}"/>
              </a:ext>
            </a:extLst>
          </p:cNvPr>
          <p:cNvSpPr/>
          <p:nvPr/>
        </p:nvSpPr>
        <p:spPr bwMode="auto">
          <a:xfrm>
            <a:off x="4428876" y="4697604"/>
            <a:ext cx="652007" cy="375328"/>
          </a:xfrm>
          <a:prstGeom prst="upArrow">
            <a:avLst/>
          </a:prstGeom>
          <a:solidFill>
            <a:srgbClr val="FF40FF"/>
          </a:solidFill>
          <a:ln w="9525" cap="flat" cmpd="sng" algn="ctr">
            <a:solidFill>
              <a:srgbClr val="FF4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3" name="Up Arrow 72">
            <a:extLst>
              <a:ext uri="{FF2B5EF4-FFF2-40B4-BE49-F238E27FC236}">
                <a16:creationId xmlns:a16="http://schemas.microsoft.com/office/drawing/2014/main" id="{3CA3E998-FA77-534E-BC8A-04AED360ABA0}"/>
              </a:ext>
            </a:extLst>
          </p:cNvPr>
          <p:cNvSpPr/>
          <p:nvPr/>
        </p:nvSpPr>
        <p:spPr bwMode="auto">
          <a:xfrm>
            <a:off x="4389119" y="2358733"/>
            <a:ext cx="652007" cy="375328"/>
          </a:xfrm>
          <a:prstGeom prst="upArrow">
            <a:avLst/>
          </a:prstGeom>
          <a:solidFill>
            <a:srgbClr val="FF40FF"/>
          </a:solidFill>
          <a:ln w="9525" cap="flat" cmpd="sng" algn="ctr">
            <a:solidFill>
              <a:srgbClr val="FF4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436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163CA-F902-5447-9383-69B24BA2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Won’t 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D8304F-D6FE-D143-A830-F7281BBFDD6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F39F4-B003-B944-B681-70FAE6875C7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8013C-AB52-FA4E-A142-4ED20457E5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14F3D-38EF-8C42-9C3A-885104A5E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03" y="1461247"/>
            <a:ext cx="587491" cy="106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29163C-C16F-154B-9A46-09C9560A1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21" y="1461247"/>
            <a:ext cx="587491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C831A5-BAD7-3C4F-85ED-606E4784E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39" y="1461247"/>
            <a:ext cx="587491" cy="10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7B7E65-EDD6-A64A-9D29-4C7E7AAC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757" y="1461247"/>
            <a:ext cx="587491" cy="106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2668A-5532-B648-BD1D-27E856A47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075" y="1461247"/>
            <a:ext cx="587491" cy="1066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0BFD6C-E8C5-9444-81FA-CD5666C24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93" y="1461247"/>
            <a:ext cx="587491" cy="1066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217DDD-786F-BC43-BD77-ACF0A6DB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711" y="1461247"/>
            <a:ext cx="587491" cy="1066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12E601-8042-2644-8CD7-4C8F56CB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29" y="1461247"/>
            <a:ext cx="587491" cy="106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98459C-D7E7-3A4E-A040-E72E209D6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347" y="1461247"/>
            <a:ext cx="587491" cy="1066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D08C80-4213-0C4D-9A3A-C86EE6332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65" y="1461247"/>
            <a:ext cx="587491" cy="106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4B61B9-6F53-5E49-B6D7-B96331FC2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983" y="1461247"/>
            <a:ext cx="587491" cy="1066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360F09-92AF-C143-AFBA-F11734AF6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301" y="1461247"/>
            <a:ext cx="587491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6C617A-AFE8-C34C-BBE3-E92E82991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03" y="2740258"/>
            <a:ext cx="587491" cy="1066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F8F205-AF3A-5F49-B095-F5A44E30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21" y="2740258"/>
            <a:ext cx="587491" cy="1066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F56B23-25A5-5A4C-B62C-9230B29E4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39" y="2740258"/>
            <a:ext cx="587491" cy="1066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A6B50D-F67C-C749-AD05-2EFDED0DC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757" y="2740258"/>
            <a:ext cx="587491" cy="1066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AA1664-578B-EE4F-AF99-965B51EDF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075" y="2740258"/>
            <a:ext cx="587491" cy="1066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023169E-7FF6-CF4A-970C-8FC57161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93" y="2740258"/>
            <a:ext cx="587491" cy="1066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B6BFABF-467E-8A4C-A10B-C9275152C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711" y="2740258"/>
            <a:ext cx="587491" cy="1066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471016B-4996-E341-96F7-E7A0051B2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29" y="2740258"/>
            <a:ext cx="587491" cy="1066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BBD537-9D3D-DD4E-8599-6FE1E8166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347" y="2740258"/>
            <a:ext cx="587491" cy="1066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5EA1F3-3DFB-DA43-A4AE-7F92A93D4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65" y="2740258"/>
            <a:ext cx="587491" cy="1066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58434A5-98B9-234F-9F5F-A304B9A17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983" y="2740258"/>
            <a:ext cx="587491" cy="1066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50A6AF5-DCCB-5849-8FF2-EBDCF50BF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301" y="2740258"/>
            <a:ext cx="587491" cy="1066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ED4D162-30DE-C443-9E86-57D85CCA6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03" y="4019269"/>
            <a:ext cx="587491" cy="1066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64D1A25-9BA1-B74D-8C26-3907E962D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21" y="4019269"/>
            <a:ext cx="587491" cy="1066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174243-BF75-1C47-B972-76C73FE96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39" y="4019269"/>
            <a:ext cx="587491" cy="1066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DACBB9F-79C3-BE47-93C3-9DE58A826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757" y="4019269"/>
            <a:ext cx="587491" cy="1066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B6B8349-2F56-8E4F-B6C7-0444993CB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075" y="4019269"/>
            <a:ext cx="587491" cy="1066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2C11DE0-6579-2842-83CE-AFFC9AFF4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93" y="4019269"/>
            <a:ext cx="587491" cy="1066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3E0A000-598A-4349-8838-17ED4B831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711" y="4019269"/>
            <a:ext cx="587491" cy="10668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FC1FD7F-BE23-2448-9333-D28DFB51B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29" y="4019269"/>
            <a:ext cx="587491" cy="1066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159C988-14BB-334C-8323-6B5D93B51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347" y="4019269"/>
            <a:ext cx="587491" cy="1066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09C800-1F49-B849-B5A1-FB18BF136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65" y="4019269"/>
            <a:ext cx="587491" cy="1066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C5A897B-255B-6746-A8B3-05EA335D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983" y="4019269"/>
            <a:ext cx="587491" cy="10668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941ABB7-415E-A94F-9278-67CD0FE9B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301" y="4019269"/>
            <a:ext cx="587491" cy="10668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585EC16-B65B-0440-A6DF-871218FF8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03" y="5298280"/>
            <a:ext cx="587491" cy="10668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8DE2F0C-BAE8-304F-AFDE-FF1F1C555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21" y="5298280"/>
            <a:ext cx="587491" cy="1066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4B2455A-2129-3948-8FE2-DB6E9262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39" y="5298280"/>
            <a:ext cx="587491" cy="1066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938B143-A0A7-474F-874E-FC49F5E11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757" y="5298280"/>
            <a:ext cx="587491" cy="10668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E120895-E6CA-7A46-98A3-803A50B31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075" y="5298280"/>
            <a:ext cx="587491" cy="1066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0921E1C-488F-8D45-8434-DFA0CC777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93" y="5298280"/>
            <a:ext cx="587491" cy="10668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B184A56-3BF4-A647-AF06-BC012BD58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711" y="5298280"/>
            <a:ext cx="587491" cy="1066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4AB7380-3FCC-6147-9928-06E23CB3E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29" y="5298280"/>
            <a:ext cx="587491" cy="10668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7BD8278-0E33-564B-B813-301FA23F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347" y="5298280"/>
            <a:ext cx="587491" cy="10668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8D351EB-C00F-2447-9A75-DAD4B7DEB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65" y="5298280"/>
            <a:ext cx="587491" cy="10668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A9F09E4-427B-F04C-939A-99D73301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983" y="5298280"/>
            <a:ext cx="587491" cy="1066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38FD71E-006F-1B40-BF95-EF48DEF45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301" y="5298280"/>
            <a:ext cx="587491" cy="10668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BCAE7B-4080-4748-BE82-D576E3A34A2B}"/>
              </a:ext>
            </a:extLst>
          </p:cNvPr>
          <p:cNvCxnSpPr>
            <a:cxnSpLocks/>
          </p:cNvCxnSpPr>
          <p:nvPr/>
        </p:nvCxnSpPr>
        <p:spPr bwMode="auto">
          <a:xfrm>
            <a:off x="1008274" y="1580871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97A4C1-81B9-654E-84C0-056FFF4E3623}"/>
              </a:ext>
            </a:extLst>
          </p:cNvPr>
          <p:cNvCxnSpPr>
            <a:cxnSpLocks/>
          </p:cNvCxnSpPr>
          <p:nvPr/>
        </p:nvCxnSpPr>
        <p:spPr bwMode="auto">
          <a:xfrm>
            <a:off x="1664813" y="1580871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7E3606A-A058-0140-A3A6-5816C2411F73}"/>
              </a:ext>
            </a:extLst>
          </p:cNvPr>
          <p:cNvCxnSpPr>
            <a:cxnSpLocks/>
          </p:cNvCxnSpPr>
          <p:nvPr/>
        </p:nvCxnSpPr>
        <p:spPr bwMode="auto">
          <a:xfrm>
            <a:off x="2321352" y="1580871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5DC8E6B-9624-6C43-BDEC-AE835BDE4471}"/>
              </a:ext>
            </a:extLst>
          </p:cNvPr>
          <p:cNvCxnSpPr>
            <a:cxnSpLocks/>
          </p:cNvCxnSpPr>
          <p:nvPr/>
        </p:nvCxnSpPr>
        <p:spPr bwMode="auto">
          <a:xfrm>
            <a:off x="2977891" y="1580871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30DAAE0-A7A7-B645-84A4-8E1211936FDF}"/>
              </a:ext>
            </a:extLst>
          </p:cNvPr>
          <p:cNvCxnSpPr>
            <a:cxnSpLocks/>
          </p:cNvCxnSpPr>
          <p:nvPr/>
        </p:nvCxnSpPr>
        <p:spPr bwMode="auto">
          <a:xfrm>
            <a:off x="3634430" y="1580871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D4B4316-E1BF-0A41-BB9E-C3799833CDFE}"/>
              </a:ext>
            </a:extLst>
          </p:cNvPr>
          <p:cNvCxnSpPr>
            <a:cxnSpLocks/>
          </p:cNvCxnSpPr>
          <p:nvPr/>
        </p:nvCxnSpPr>
        <p:spPr bwMode="auto">
          <a:xfrm>
            <a:off x="4290969" y="1580871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DB3E57D-5604-DF40-A96B-5716422E8F7E}"/>
              </a:ext>
            </a:extLst>
          </p:cNvPr>
          <p:cNvCxnSpPr>
            <a:cxnSpLocks/>
          </p:cNvCxnSpPr>
          <p:nvPr/>
        </p:nvCxnSpPr>
        <p:spPr bwMode="auto">
          <a:xfrm>
            <a:off x="4947508" y="1580871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7272BF6-0155-854A-AE11-DA75EAD2EB2A}"/>
              </a:ext>
            </a:extLst>
          </p:cNvPr>
          <p:cNvCxnSpPr>
            <a:cxnSpLocks/>
          </p:cNvCxnSpPr>
          <p:nvPr/>
        </p:nvCxnSpPr>
        <p:spPr bwMode="auto">
          <a:xfrm>
            <a:off x="5604047" y="1580871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716C35C-215C-6844-B805-97CD91E197CF}"/>
              </a:ext>
            </a:extLst>
          </p:cNvPr>
          <p:cNvCxnSpPr>
            <a:cxnSpLocks/>
          </p:cNvCxnSpPr>
          <p:nvPr/>
        </p:nvCxnSpPr>
        <p:spPr bwMode="auto">
          <a:xfrm>
            <a:off x="6260586" y="1580871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2370E42-40E7-1843-8CBA-B8F4544365FD}"/>
              </a:ext>
            </a:extLst>
          </p:cNvPr>
          <p:cNvCxnSpPr>
            <a:cxnSpLocks/>
          </p:cNvCxnSpPr>
          <p:nvPr/>
        </p:nvCxnSpPr>
        <p:spPr bwMode="auto">
          <a:xfrm>
            <a:off x="6917125" y="1580871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70D0D8B-284B-D740-AC46-C5B6D2737EAA}"/>
              </a:ext>
            </a:extLst>
          </p:cNvPr>
          <p:cNvCxnSpPr>
            <a:cxnSpLocks/>
          </p:cNvCxnSpPr>
          <p:nvPr/>
        </p:nvCxnSpPr>
        <p:spPr bwMode="auto">
          <a:xfrm>
            <a:off x="7573664" y="1580871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303B5BC-C7C6-3D4D-A15D-C5BD73913BD1}"/>
              </a:ext>
            </a:extLst>
          </p:cNvPr>
          <p:cNvCxnSpPr>
            <a:cxnSpLocks/>
          </p:cNvCxnSpPr>
          <p:nvPr/>
        </p:nvCxnSpPr>
        <p:spPr bwMode="auto">
          <a:xfrm>
            <a:off x="1030735" y="2862824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F8D1A26-213E-6444-B22C-A32C9FE5C29C}"/>
              </a:ext>
            </a:extLst>
          </p:cNvPr>
          <p:cNvCxnSpPr>
            <a:cxnSpLocks/>
          </p:cNvCxnSpPr>
          <p:nvPr/>
        </p:nvCxnSpPr>
        <p:spPr bwMode="auto">
          <a:xfrm>
            <a:off x="1687274" y="2862824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150CB21-2D19-BF48-A990-C98FB0F1137E}"/>
              </a:ext>
            </a:extLst>
          </p:cNvPr>
          <p:cNvCxnSpPr>
            <a:cxnSpLocks/>
          </p:cNvCxnSpPr>
          <p:nvPr/>
        </p:nvCxnSpPr>
        <p:spPr bwMode="auto">
          <a:xfrm>
            <a:off x="2343813" y="2862824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C8DDC5E-2819-9840-8EA1-6CB35876CBEB}"/>
              </a:ext>
            </a:extLst>
          </p:cNvPr>
          <p:cNvCxnSpPr>
            <a:cxnSpLocks/>
          </p:cNvCxnSpPr>
          <p:nvPr/>
        </p:nvCxnSpPr>
        <p:spPr bwMode="auto">
          <a:xfrm>
            <a:off x="3000352" y="2862824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3FC190C-286A-E342-A00C-03AE1BD5D099}"/>
              </a:ext>
            </a:extLst>
          </p:cNvPr>
          <p:cNvCxnSpPr>
            <a:cxnSpLocks/>
          </p:cNvCxnSpPr>
          <p:nvPr/>
        </p:nvCxnSpPr>
        <p:spPr bwMode="auto">
          <a:xfrm>
            <a:off x="3656891" y="2862824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55B029D-BF64-EC42-A3F6-E59A513C323B}"/>
              </a:ext>
            </a:extLst>
          </p:cNvPr>
          <p:cNvCxnSpPr>
            <a:cxnSpLocks/>
          </p:cNvCxnSpPr>
          <p:nvPr/>
        </p:nvCxnSpPr>
        <p:spPr bwMode="auto">
          <a:xfrm>
            <a:off x="4313430" y="2862824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8C85FE2-0173-3844-898E-185FDF651155}"/>
              </a:ext>
            </a:extLst>
          </p:cNvPr>
          <p:cNvCxnSpPr>
            <a:cxnSpLocks/>
          </p:cNvCxnSpPr>
          <p:nvPr/>
        </p:nvCxnSpPr>
        <p:spPr bwMode="auto">
          <a:xfrm>
            <a:off x="4969969" y="2862824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2FB5A5D-DEAE-2A44-A991-99CE51F94730}"/>
              </a:ext>
            </a:extLst>
          </p:cNvPr>
          <p:cNvCxnSpPr>
            <a:cxnSpLocks/>
          </p:cNvCxnSpPr>
          <p:nvPr/>
        </p:nvCxnSpPr>
        <p:spPr bwMode="auto">
          <a:xfrm>
            <a:off x="5626508" y="2862824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ECEBE03-E9FF-C448-B3CB-AAF0FD05FAB5}"/>
              </a:ext>
            </a:extLst>
          </p:cNvPr>
          <p:cNvCxnSpPr>
            <a:cxnSpLocks/>
          </p:cNvCxnSpPr>
          <p:nvPr/>
        </p:nvCxnSpPr>
        <p:spPr bwMode="auto">
          <a:xfrm>
            <a:off x="6283047" y="2862824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202D9EB-8318-7240-9BEA-45867FB781AF}"/>
              </a:ext>
            </a:extLst>
          </p:cNvPr>
          <p:cNvCxnSpPr>
            <a:cxnSpLocks/>
          </p:cNvCxnSpPr>
          <p:nvPr/>
        </p:nvCxnSpPr>
        <p:spPr bwMode="auto">
          <a:xfrm>
            <a:off x="6939586" y="2862824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464EB7A-FFEE-AB4F-A3BE-05E7CCC42227}"/>
              </a:ext>
            </a:extLst>
          </p:cNvPr>
          <p:cNvCxnSpPr>
            <a:cxnSpLocks/>
          </p:cNvCxnSpPr>
          <p:nvPr/>
        </p:nvCxnSpPr>
        <p:spPr bwMode="auto">
          <a:xfrm>
            <a:off x="7596125" y="2862824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D0FB78F-0266-3B44-AB86-9EAE9CD11A06}"/>
              </a:ext>
            </a:extLst>
          </p:cNvPr>
          <p:cNvCxnSpPr>
            <a:cxnSpLocks/>
          </p:cNvCxnSpPr>
          <p:nvPr/>
        </p:nvCxnSpPr>
        <p:spPr bwMode="auto">
          <a:xfrm>
            <a:off x="1053196" y="4144777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D216BA4-FDE0-BA46-8641-8CC16ED0978E}"/>
              </a:ext>
            </a:extLst>
          </p:cNvPr>
          <p:cNvCxnSpPr>
            <a:cxnSpLocks/>
          </p:cNvCxnSpPr>
          <p:nvPr/>
        </p:nvCxnSpPr>
        <p:spPr bwMode="auto">
          <a:xfrm>
            <a:off x="1709735" y="4144777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84E7290-E269-B54C-8AFD-498D3812D0A7}"/>
              </a:ext>
            </a:extLst>
          </p:cNvPr>
          <p:cNvCxnSpPr>
            <a:cxnSpLocks/>
          </p:cNvCxnSpPr>
          <p:nvPr/>
        </p:nvCxnSpPr>
        <p:spPr bwMode="auto">
          <a:xfrm>
            <a:off x="2366274" y="4144777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ACA00D5-E313-A841-8892-2C9D24AAFF7D}"/>
              </a:ext>
            </a:extLst>
          </p:cNvPr>
          <p:cNvCxnSpPr>
            <a:cxnSpLocks/>
          </p:cNvCxnSpPr>
          <p:nvPr/>
        </p:nvCxnSpPr>
        <p:spPr bwMode="auto">
          <a:xfrm>
            <a:off x="3022813" y="4144777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30EAAC-6215-094B-BD76-A2DC66CE13FA}"/>
              </a:ext>
            </a:extLst>
          </p:cNvPr>
          <p:cNvCxnSpPr>
            <a:cxnSpLocks/>
          </p:cNvCxnSpPr>
          <p:nvPr/>
        </p:nvCxnSpPr>
        <p:spPr bwMode="auto">
          <a:xfrm>
            <a:off x="3679352" y="4144777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A93576F-D6C0-FC4E-B64A-663D524B8C1E}"/>
              </a:ext>
            </a:extLst>
          </p:cNvPr>
          <p:cNvCxnSpPr>
            <a:cxnSpLocks/>
          </p:cNvCxnSpPr>
          <p:nvPr/>
        </p:nvCxnSpPr>
        <p:spPr bwMode="auto">
          <a:xfrm>
            <a:off x="4335891" y="4144777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77DF47C-802F-E845-B90B-E55FADAE70BA}"/>
              </a:ext>
            </a:extLst>
          </p:cNvPr>
          <p:cNvCxnSpPr>
            <a:cxnSpLocks/>
          </p:cNvCxnSpPr>
          <p:nvPr/>
        </p:nvCxnSpPr>
        <p:spPr bwMode="auto">
          <a:xfrm>
            <a:off x="4992430" y="4144777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EB15FF8-6D22-A346-842F-4D7AE370D903}"/>
              </a:ext>
            </a:extLst>
          </p:cNvPr>
          <p:cNvCxnSpPr>
            <a:cxnSpLocks/>
          </p:cNvCxnSpPr>
          <p:nvPr/>
        </p:nvCxnSpPr>
        <p:spPr bwMode="auto">
          <a:xfrm>
            <a:off x="5648969" y="4144777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D6802A2-8A96-5A44-A0CE-52AE69118104}"/>
              </a:ext>
            </a:extLst>
          </p:cNvPr>
          <p:cNvCxnSpPr>
            <a:cxnSpLocks/>
          </p:cNvCxnSpPr>
          <p:nvPr/>
        </p:nvCxnSpPr>
        <p:spPr bwMode="auto">
          <a:xfrm>
            <a:off x="6305508" y="4144777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47C54D0-7051-6047-95F0-F987400ABD18}"/>
              </a:ext>
            </a:extLst>
          </p:cNvPr>
          <p:cNvCxnSpPr>
            <a:cxnSpLocks/>
          </p:cNvCxnSpPr>
          <p:nvPr/>
        </p:nvCxnSpPr>
        <p:spPr bwMode="auto">
          <a:xfrm>
            <a:off x="6962047" y="4144777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EFD1856-BF58-FD49-B30F-BC0B531EE86F}"/>
              </a:ext>
            </a:extLst>
          </p:cNvPr>
          <p:cNvCxnSpPr>
            <a:cxnSpLocks/>
          </p:cNvCxnSpPr>
          <p:nvPr/>
        </p:nvCxnSpPr>
        <p:spPr bwMode="auto">
          <a:xfrm>
            <a:off x="7618586" y="4144777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EF29F10-5A47-544E-A1E2-046A483C9A65}"/>
              </a:ext>
            </a:extLst>
          </p:cNvPr>
          <p:cNvCxnSpPr>
            <a:cxnSpLocks/>
          </p:cNvCxnSpPr>
          <p:nvPr/>
        </p:nvCxnSpPr>
        <p:spPr bwMode="auto">
          <a:xfrm>
            <a:off x="1075657" y="5426730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F6A0958-60B8-A841-A4E2-C50C5459AB1E}"/>
              </a:ext>
            </a:extLst>
          </p:cNvPr>
          <p:cNvCxnSpPr>
            <a:cxnSpLocks/>
          </p:cNvCxnSpPr>
          <p:nvPr/>
        </p:nvCxnSpPr>
        <p:spPr bwMode="auto">
          <a:xfrm>
            <a:off x="1732196" y="5426730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3ED560C-2DF9-B545-BCA3-0A5D5338D47B}"/>
              </a:ext>
            </a:extLst>
          </p:cNvPr>
          <p:cNvCxnSpPr>
            <a:cxnSpLocks/>
          </p:cNvCxnSpPr>
          <p:nvPr/>
        </p:nvCxnSpPr>
        <p:spPr bwMode="auto">
          <a:xfrm>
            <a:off x="2388735" y="5426730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2430648-0670-7D40-90B7-919FDC578C3C}"/>
              </a:ext>
            </a:extLst>
          </p:cNvPr>
          <p:cNvCxnSpPr>
            <a:cxnSpLocks/>
          </p:cNvCxnSpPr>
          <p:nvPr/>
        </p:nvCxnSpPr>
        <p:spPr bwMode="auto">
          <a:xfrm>
            <a:off x="3045274" y="5426730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D5FBBC1-FC83-1A44-8D87-CD5CF667EF0D}"/>
              </a:ext>
            </a:extLst>
          </p:cNvPr>
          <p:cNvCxnSpPr>
            <a:cxnSpLocks/>
          </p:cNvCxnSpPr>
          <p:nvPr/>
        </p:nvCxnSpPr>
        <p:spPr bwMode="auto">
          <a:xfrm>
            <a:off x="3701813" y="5426730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A584D25-3A9A-D840-B3D4-14A6CF8AC271}"/>
              </a:ext>
            </a:extLst>
          </p:cNvPr>
          <p:cNvCxnSpPr>
            <a:cxnSpLocks/>
          </p:cNvCxnSpPr>
          <p:nvPr/>
        </p:nvCxnSpPr>
        <p:spPr bwMode="auto">
          <a:xfrm>
            <a:off x="4358352" y="5426730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7B6FC52-BE5F-FD4D-A812-132F41692813}"/>
              </a:ext>
            </a:extLst>
          </p:cNvPr>
          <p:cNvCxnSpPr>
            <a:cxnSpLocks/>
          </p:cNvCxnSpPr>
          <p:nvPr/>
        </p:nvCxnSpPr>
        <p:spPr bwMode="auto">
          <a:xfrm>
            <a:off x="5014891" y="5426730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BA089D8-E561-F74E-A4A7-C5393E6D8988}"/>
              </a:ext>
            </a:extLst>
          </p:cNvPr>
          <p:cNvCxnSpPr>
            <a:cxnSpLocks/>
          </p:cNvCxnSpPr>
          <p:nvPr/>
        </p:nvCxnSpPr>
        <p:spPr bwMode="auto">
          <a:xfrm>
            <a:off x="5671430" y="5426730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F72E31D-42DA-CA41-92C9-7FD004127240}"/>
              </a:ext>
            </a:extLst>
          </p:cNvPr>
          <p:cNvCxnSpPr>
            <a:cxnSpLocks/>
          </p:cNvCxnSpPr>
          <p:nvPr/>
        </p:nvCxnSpPr>
        <p:spPr bwMode="auto">
          <a:xfrm>
            <a:off x="6327969" y="5426730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A390057-87B4-DC4D-8E86-B7E7364F1E74}"/>
              </a:ext>
            </a:extLst>
          </p:cNvPr>
          <p:cNvCxnSpPr>
            <a:cxnSpLocks/>
          </p:cNvCxnSpPr>
          <p:nvPr/>
        </p:nvCxnSpPr>
        <p:spPr bwMode="auto">
          <a:xfrm>
            <a:off x="6984508" y="5426730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60CFF83-B1CE-1C47-A274-8E9429D75F0D}"/>
              </a:ext>
            </a:extLst>
          </p:cNvPr>
          <p:cNvCxnSpPr>
            <a:cxnSpLocks/>
          </p:cNvCxnSpPr>
          <p:nvPr/>
        </p:nvCxnSpPr>
        <p:spPr bwMode="auto">
          <a:xfrm>
            <a:off x="7641047" y="5426730"/>
            <a:ext cx="488832" cy="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FBCA4AF9-EC24-F841-820C-1E8B39B58E4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7458" y="2225744"/>
            <a:ext cx="1236105" cy="12700"/>
          </a:xfrm>
          <a:prstGeom prst="curvedConnector3">
            <a:avLst>
              <a:gd name="adj1" fmla="val 52177"/>
            </a:avLst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07" name="Curved Connector 106">
            <a:extLst>
              <a:ext uri="{FF2B5EF4-FFF2-40B4-BE49-F238E27FC236}">
                <a16:creationId xmlns:a16="http://schemas.microsoft.com/office/drawing/2014/main" id="{99D9832E-E830-A649-9096-D4EE315C521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859289" y="3461849"/>
            <a:ext cx="1236105" cy="12700"/>
          </a:xfrm>
          <a:prstGeom prst="curvedConnector3">
            <a:avLst>
              <a:gd name="adj1" fmla="val 52177"/>
            </a:avLst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4DA1D7F3-F830-7B4E-9988-E478104F808F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44756" y="4729974"/>
            <a:ext cx="1236105" cy="12700"/>
          </a:xfrm>
          <a:prstGeom prst="curvedConnector3">
            <a:avLst>
              <a:gd name="adj1" fmla="val 52177"/>
            </a:avLst>
          </a:prstGeom>
          <a:solidFill>
            <a:srgbClr val="00B8FF"/>
          </a:solidFill>
          <a:ln w="57150" cap="flat" cmpd="sng" algn="ctr">
            <a:solidFill>
              <a:srgbClr val="FF40FF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48913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3A836-41BB-CA42-9810-D81AA11C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How Does BGP-SPF Start?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5DBA7-4B33-3B4C-A301-7C9304879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942" y="1656322"/>
            <a:ext cx="8668870" cy="4961965"/>
          </a:xfrm>
        </p:spPr>
        <p:txBody>
          <a:bodyPr/>
          <a:lstStyle/>
          <a:p>
            <a:pPr>
              <a:spcBef>
                <a:spcPts val="3200"/>
              </a:spcBef>
              <a:buFont typeface="Arial" panose="020B0604020202020204" pitchFamily="34" charset="0"/>
              <a:buChar char="•"/>
            </a:pPr>
            <a:r>
              <a:rPr lang="en-US" dirty="0"/>
              <a:t>For BGP-SPF to build topology and state, need to peer with BGP-SPF neighbors</a:t>
            </a:r>
          </a:p>
          <a:p>
            <a:pPr>
              <a:spcBef>
                <a:spcPts val="3200"/>
              </a:spcBef>
              <a:buFont typeface="Arial" panose="020B0604020202020204" pitchFamily="34" charset="0"/>
              <a:buChar char="•"/>
            </a:pPr>
            <a:r>
              <a:rPr lang="en-US" dirty="0"/>
              <a:t>But we do not want to configure it more than necessary</a:t>
            </a:r>
          </a:p>
          <a:p>
            <a:pPr>
              <a:spcBef>
                <a:spcPts val="3200"/>
              </a:spcBef>
              <a:buFont typeface="Arial" panose="020B0604020202020204" pitchFamily="34" charset="0"/>
              <a:buChar char="•"/>
            </a:pPr>
            <a:r>
              <a:rPr lang="en-US" dirty="0"/>
              <a:t>Why not extend L3DL to pass BGP config data to my peer?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356C1-12F2-E742-A34D-A13C24D97B5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D741E-03FF-DF49-BF18-2E8DD73BEB2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39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E1D2C-78D8-5941-858C-C8F7D1C4AD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03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F74E23F-C1CE-0D46-9F9A-5BAB842C1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94787"/>
            <a:ext cx="9144000" cy="4119379"/>
          </a:xfrm>
        </p:spPr>
        <p:txBody>
          <a:bodyPr/>
          <a:lstStyle/>
          <a:p>
            <a:r>
              <a:rPr lang="en-US" dirty="0"/>
              <a:t>L3DL-ULPC</a:t>
            </a:r>
            <a:br>
              <a:rPr lang="en-US" dirty="0"/>
            </a:br>
            <a:r>
              <a:rPr lang="en-US" sz="4800" dirty="0"/>
              <a:t>Upper Layer Protocol Configuration</a:t>
            </a:r>
            <a:br>
              <a:rPr lang="en-US" dirty="0"/>
            </a:br>
            <a:r>
              <a:rPr lang="en-US" sz="4400" dirty="0">
                <a:solidFill>
                  <a:schemeClr val="tx1"/>
                </a:solidFill>
                <a:latin typeface="Monaco" pitchFamily="2" charset="77"/>
              </a:rPr>
              <a:t>draft-ymbk-lsvr-l3dl-ulpc</a:t>
            </a:r>
            <a:endParaRPr lang="en-US" dirty="0">
              <a:solidFill>
                <a:schemeClr val="tx1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1661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E2239-7945-2543-BAAE-A138D865B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L3DL PDU for ULPC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A90B50-EFC5-EB46-9B3E-B544AC3BCE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525B3-5E17-2942-91F8-A9E3E949F3D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E22DA-3774-384B-8ED3-7AB38398A3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61657-A4BD-4147-AE9D-D1C46CE01D7E}"/>
              </a:ext>
            </a:extLst>
          </p:cNvPr>
          <p:cNvSpPr txBox="1"/>
          <p:nvPr/>
        </p:nvSpPr>
        <p:spPr>
          <a:xfrm>
            <a:off x="546985" y="2028616"/>
            <a:ext cx="842504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aco" pitchFamily="2" charset="77"/>
              </a:rPr>
              <a:t>0                   1                   2                   3  </a:t>
            </a:r>
          </a:p>
          <a:p>
            <a:r>
              <a:rPr lang="en-US" sz="1600" b="1" dirty="0">
                <a:latin typeface="Monaco" pitchFamily="2" charset="77"/>
              </a:rPr>
              <a:t> 0 1 2 3 4 5 6 7 8 9 0 1 2 3 4 5 6 7 8 9 0 1 2 3 4 5 6 7 8 9 0 1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600" b="1" dirty="0">
                <a:latin typeface="Monaco" pitchFamily="2" charset="77"/>
              </a:rPr>
              <a:t>|    Type = 9   |                 Payload Length                ~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600" b="1" dirty="0">
                <a:latin typeface="Monaco" pitchFamily="2" charset="77"/>
              </a:rPr>
              <a:t>~               |  </a:t>
            </a:r>
            <a:r>
              <a:rPr lang="en-US" sz="1600" b="1" dirty="0">
                <a:solidFill>
                  <a:srgbClr val="FF40FF"/>
                </a:solidFill>
                <a:latin typeface="Monaco" pitchFamily="2" charset="77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Monaco" pitchFamily="2" charset="77"/>
              </a:rPr>
              <a:t>ULPC Type</a:t>
            </a:r>
            <a:r>
              <a:rPr lang="en-US" sz="1600" b="1" dirty="0">
                <a:latin typeface="Monaco" pitchFamily="2" charset="77"/>
              </a:rPr>
              <a:t>   |   </a:t>
            </a:r>
            <a:r>
              <a:rPr lang="en-US" sz="1600" b="1" dirty="0" err="1">
                <a:solidFill>
                  <a:srgbClr val="FF0000"/>
                </a:solidFill>
                <a:latin typeface="Monaco" pitchFamily="2" charset="77"/>
              </a:rPr>
              <a:t>AttrCount</a:t>
            </a:r>
            <a:r>
              <a:rPr lang="en-US" sz="1600" b="1" dirty="0">
                <a:latin typeface="Monaco" pitchFamily="2" charset="77"/>
              </a:rPr>
              <a:t>   |               ~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600" b="1" dirty="0">
                <a:latin typeface="Monaco" pitchFamily="2" charset="77"/>
              </a:rPr>
              <a:t>~       </a:t>
            </a:r>
            <a:r>
              <a:rPr lang="en-US" sz="1600" b="1" dirty="0">
                <a:solidFill>
                  <a:srgbClr val="FF0000"/>
                </a:solidFill>
                <a:latin typeface="Monaco" pitchFamily="2" charset="77"/>
              </a:rPr>
              <a:t>Attribute List ...</a:t>
            </a:r>
            <a:r>
              <a:rPr lang="en-US" sz="1600" b="1" dirty="0">
                <a:latin typeface="Monaco" pitchFamily="2" charset="77"/>
              </a:rPr>
              <a:t>      |    Sig Type   | Signature Len ~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600" b="1" dirty="0">
                <a:latin typeface="Monaco" pitchFamily="2" charset="77"/>
              </a:rPr>
              <a:t>~               |                 Signature ...                 |</a:t>
            </a:r>
          </a:p>
          <a:p>
            <a:r>
              <a:rPr lang="en-US" sz="1600" b="1" dirty="0">
                <a:latin typeface="Monaco" pitchFamily="2" charset="77"/>
              </a:rPr>
              <a:t>+-+-+-+-+-+-+-+-+-+-+-+-+-+-+-+-+-+-+-+-+-+-+-+-+-+-+-+-+-+-+-+-+</a:t>
            </a:r>
          </a:p>
        </p:txBody>
      </p:sp>
    </p:spTree>
    <p:extLst>
      <p:ext uri="{BB962C8B-B14F-4D97-AF65-F5344CB8AC3E}">
        <p14:creationId xmlns:p14="http://schemas.microsoft.com/office/powerpoint/2010/main" val="2537305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2B527-CED3-0648-A647-1B457CCD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00"/>
            <a:ext cx="9144001" cy="6377779"/>
          </a:xfrm>
        </p:spPr>
        <p:txBody>
          <a:bodyPr/>
          <a:lstStyle/>
          <a:p>
            <a:r>
              <a:rPr lang="en-US" dirty="0"/>
              <a:t>Provide the </a:t>
            </a:r>
            <a:r>
              <a:rPr lang="en-US" u="sng" dirty="0"/>
              <a:t>minimal</a:t>
            </a:r>
            <a:r>
              <a:rPr lang="en-US" dirty="0"/>
              <a:t> set of configuration parameters for BGP OPEN to succeed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0F7A71-E738-EB49-A4AC-4609262DC95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E0BB5-BD29-F642-8355-BFA85FC9456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9CC71-8C2C-4240-971C-3A912F70FB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857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2B47E-6415-A343-88B2-88E173AC9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00"/>
            <a:ext cx="9144001" cy="6510402"/>
          </a:xfrm>
        </p:spPr>
        <p:txBody>
          <a:bodyPr/>
          <a:lstStyle/>
          <a:p>
            <a:r>
              <a:rPr lang="en-US" dirty="0"/>
              <a:t>Not to replace or conflict with data exchanged by</a:t>
            </a:r>
            <a:br>
              <a:rPr lang="en-US" dirty="0"/>
            </a:br>
            <a:r>
              <a:rPr lang="en-US" dirty="0"/>
              <a:t>BGP OPEN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39C7C-020D-0E41-9D7E-17DD3F7EEC4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7C67A-F145-9449-90B9-340D64275C8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00F17-7D7C-5C49-AA07-F2C57823B9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04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1C49-D16C-644E-99DB-578C16D8A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00"/>
            <a:ext cx="9144001" cy="6623187"/>
          </a:xfrm>
        </p:spPr>
        <p:txBody>
          <a:bodyPr/>
          <a:lstStyle/>
          <a:p>
            <a:r>
              <a:rPr lang="en-US" dirty="0"/>
              <a:t>Multiple sources of truth are a recipe for complexity and pain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9D19B7-9955-1A41-BAAB-A8A33B3BE9D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8CEFE-640A-2846-8F3B-31526D83A42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9A1BB-CDE3-BD4B-A6FB-A651B990CC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329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EB80-9349-DF4F-825E-75BE481B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00"/>
            <a:ext cx="9144001" cy="891379"/>
          </a:xfrm>
        </p:spPr>
        <p:txBody>
          <a:bodyPr/>
          <a:lstStyle/>
          <a:p>
            <a:r>
              <a:rPr lang="en-US" dirty="0"/>
              <a:t>ULPC for BGP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1B7539-5474-A04D-A1AF-D6463D01A50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A4D0B-2FAA-F84C-AD9C-60B9AEF1978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A8293-4B03-7640-AA5E-81DFA40406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F6813-CB97-464C-879E-A3D55875DD1F}"/>
              </a:ext>
            </a:extLst>
          </p:cNvPr>
          <p:cNvSpPr txBox="1"/>
          <p:nvPr/>
        </p:nvSpPr>
        <p:spPr>
          <a:xfrm>
            <a:off x="711975" y="1069072"/>
            <a:ext cx="74199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Monaco" pitchFamily="2" charset="77"/>
              </a:rPr>
              <a:t> 0                   1                   2                   3  </a:t>
            </a:r>
          </a:p>
          <a:p>
            <a:r>
              <a:rPr lang="en-US" sz="1400" b="1" dirty="0">
                <a:latin typeface="Monaco" pitchFamily="2" charset="77"/>
              </a:rPr>
              <a:t> 0 1 2 3 4 5 6 7 8 9 0 1 2 3 4 5 6 7 8 9 0 1 2 3 4 5 6 7 8 9 0 1</a:t>
            </a:r>
          </a:p>
          <a:p>
            <a:r>
              <a:rPr lang="en-US" sz="14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400" b="1" dirty="0">
                <a:latin typeface="Monaco" pitchFamily="2" charset="77"/>
              </a:rPr>
              <a:t>| </a:t>
            </a:r>
            <a:r>
              <a:rPr lang="en-US" sz="1400" b="1" dirty="0" err="1">
                <a:latin typeface="Monaco" pitchFamily="2" charset="77"/>
              </a:rPr>
              <a:t>Attr</a:t>
            </a:r>
            <a:r>
              <a:rPr lang="en-US" sz="1400" b="1" dirty="0">
                <a:latin typeface="Monaco" pitchFamily="2" charset="77"/>
              </a:rPr>
              <a:t> Type = 1 | </a:t>
            </a:r>
            <a:r>
              <a:rPr lang="en-US" sz="1400" b="1" dirty="0" err="1">
                <a:latin typeface="Monaco" pitchFamily="2" charset="77"/>
              </a:rPr>
              <a:t>Attr</a:t>
            </a:r>
            <a:r>
              <a:rPr lang="en-US" sz="1400" b="1" dirty="0">
                <a:latin typeface="Monaco" pitchFamily="2" charset="77"/>
              </a:rPr>
              <a:t> Len = 48 |             </a:t>
            </a:r>
            <a:r>
              <a:rPr lang="en-US" sz="1400" b="1" dirty="0">
                <a:solidFill>
                  <a:srgbClr val="FF0000"/>
                </a:solidFill>
                <a:latin typeface="Monaco" pitchFamily="2" charset="77"/>
              </a:rPr>
              <a:t>My ASN </a:t>
            </a:r>
            <a:r>
              <a:rPr lang="en-US" sz="1400" b="1" dirty="0">
                <a:latin typeface="Monaco" pitchFamily="2" charset="77"/>
              </a:rPr>
              <a:t>           ~</a:t>
            </a:r>
          </a:p>
          <a:p>
            <a:r>
              <a:rPr lang="en-US" sz="14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400" b="1" dirty="0">
                <a:latin typeface="Monaco" pitchFamily="2" charset="77"/>
              </a:rPr>
              <a:t>~                               |</a:t>
            </a:r>
          </a:p>
          <a:p>
            <a:r>
              <a:rPr lang="en-US" sz="1400" b="1" dirty="0">
                <a:latin typeface="Monaco" pitchFamily="2" charset="77"/>
              </a:rPr>
              <a:t>+-+-+-+-+-+-+-+-+-+-+-+-+-+-+-+-+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8772A-461C-6446-861F-3410AE5C4C01}"/>
              </a:ext>
            </a:extLst>
          </p:cNvPr>
          <p:cNvSpPr txBox="1"/>
          <p:nvPr/>
        </p:nvSpPr>
        <p:spPr>
          <a:xfrm>
            <a:off x="711975" y="2986523"/>
            <a:ext cx="74199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Monaco" pitchFamily="2" charset="77"/>
              </a:rPr>
              <a:t> 0                   1                   2                   3  </a:t>
            </a:r>
          </a:p>
          <a:p>
            <a:r>
              <a:rPr lang="en-US" sz="1400" b="1" dirty="0">
                <a:latin typeface="Monaco" pitchFamily="2" charset="77"/>
              </a:rPr>
              <a:t> 0 1 2 3 4 5 6 7 8 9 0 1 2 3 4 5 6 7 8 9 0 1 2 3 4 5 6 7 8 9 0 1</a:t>
            </a:r>
          </a:p>
          <a:p>
            <a:r>
              <a:rPr lang="en-US" sz="14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400" b="1" dirty="0">
                <a:latin typeface="Monaco" pitchFamily="2" charset="77"/>
              </a:rPr>
              <a:t>| </a:t>
            </a:r>
            <a:r>
              <a:rPr lang="en-US" sz="1400" b="1" dirty="0" err="1">
                <a:latin typeface="Monaco" pitchFamily="2" charset="77"/>
              </a:rPr>
              <a:t>Attr</a:t>
            </a:r>
            <a:r>
              <a:rPr lang="en-US" sz="1400" b="1" dirty="0">
                <a:latin typeface="Monaco" pitchFamily="2" charset="77"/>
              </a:rPr>
              <a:t> Type = 2 | </a:t>
            </a:r>
            <a:r>
              <a:rPr lang="en-US" sz="1400" b="1" dirty="0" err="1">
                <a:latin typeface="Monaco" pitchFamily="2" charset="77"/>
              </a:rPr>
              <a:t>Attr</a:t>
            </a:r>
            <a:r>
              <a:rPr lang="en-US" sz="1400" b="1" dirty="0">
                <a:latin typeface="Monaco" pitchFamily="2" charset="77"/>
              </a:rPr>
              <a:t> Len = 56 |   </a:t>
            </a:r>
            <a:r>
              <a:rPr lang="en-US" sz="1400" b="1" dirty="0">
                <a:solidFill>
                  <a:srgbClr val="FF40FF"/>
                </a:solidFill>
                <a:latin typeface="Monaco" pitchFamily="2" charset="77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Monaco" pitchFamily="2" charset="77"/>
              </a:rPr>
              <a:t>My IPv4 Peering Address</a:t>
            </a:r>
            <a:r>
              <a:rPr lang="en-US" sz="1400" b="1" dirty="0">
                <a:latin typeface="Monaco" pitchFamily="2" charset="77"/>
              </a:rPr>
              <a:t>    ~</a:t>
            </a:r>
          </a:p>
          <a:p>
            <a:r>
              <a:rPr lang="en-US" sz="14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400" b="1" dirty="0">
                <a:latin typeface="Monaco" pitchFamily="2" charset="77"/>
              </a:rPr>
              <a:t>~                               |   </a:t>
            </a:r>
            <a:r>
              <a:rPr lang="en-US" sz="1400" b="1" dirty="0">
                <a:solidFill>
                  <a:srgbClr val="FF0000"/>
                </a:solidFill>
                <a:latin typeface="Monaco" pitchFamily="2" charset="77"/>
              </a:rPr>
              <a:t>Prefix Len</a:t>
            </a:r>
            <a:r>
              <a:rPr lang="en-US" sz="1400" b="1" dirty="0">
                <a:latin typeface="Monaco" pitchFamily="2" charset="77"/>
              </a:rPr>
              <a:t>  |</a:t>
            </a:r>
          </a:p>
          <a:p>
            <a:r>
              <a:rPr lang="en-US" sz="1400" b="1" dirty="0">
                <a:latin typeface="Monaco" pitchFamily="2" charset="77"/>
              </a:rPr>
              <a:t>+-+-+-+-+-+-+-+-+-+-+-+-+-+-+-+-+-+-+-+-+-+-+-+-+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7A7F7-3E68-594D-8F6B-E8FC0384A59A}"/>
              </a:ext>
            </a:extLst>
          </p:cNvPr>
          <p:cNvSpPr txBox="1"/>
          <p:nvPr/>
        </p:nvSpPr>
        <p:spPr>
          <a:xfrm>
            <a:off x="711975" y="4903974"/>
            <a:ext cx="74199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Monaco" pitchFamily="2" charset="77"/>
              </a:rPr>
              <a:t> 0                   1                   2                   3  </a:t>
            </a:r>
          </a:p>
          <a:p>
            <a:r>
              <a:rPr lang="en-US" sz="1400" b="1" dirty="0">
                <a:latin typeface="Monaco" pitchFamily="2" charset="77"/>
              </a:rPr>
              <a:t> 0 1 2 3 4 5 6 7 8 9 0 1 2 3 4 5 6 7 8 9 0 1 2 3 4 5 6 7 8 9 0 1</a:t>
            </a:r>
          </a:p>
          <a:p>
            <a:r>
              <a:rPr lang="en-US" sz="1400" b="1" dirty="0">
                <a:latin typeface="Monaco" pitchFamily="2" charset="77"/>
              </a:rPr>
              <a:t>+-+-+-+-+-+-+-+-+-+-+-+-+-+-+-+-+-+-+-+-+-+-+-+-+-+-+-+-+-+-+-+-+</a:t>
            </a:r>
          </a:p>
          <a:p>
            <a:r>
              <a:rPr lang="en-US" sz="1400" b="1" dirty="0">
                <a:latin typeface="Monaco" pitchFamily="2" charset="77"/>
              </a:rPr>
              <a:t>| </a:t>
            </a:r>
            <a:r>
              <a:rPr lang="en-US" sz="1400" b="1" dirty="0" err="1">
                <a:latin typeface="Monaco" pitchFamily="2" charset="77"/>
              </a:rPr>
              <a:t>Attr</a:t>
            </a:r>
            <a:r>
              <a:rPr lang="en-US" sz="1400" b="1" dirty="0">
                <a:latin typeface="Monaco" pitchFamily="2" charset="77"/>
              </a:rPr>
              <a:t> Type = 4 |    </a:t>
            </a:r>
            <a:r>
              <a:rPr lang="en-US" sz="1400" b="1" dirty="0" err="1">
                <a:latin typeface="Monaco" pitchFamily="2" charset="77"/>
              </a:rPr>
              <a:t>Attr</a:t>
            </a:r>
            <a:r>
              <a:rPr lang="en-US" sz="1400" b="1" dirty="0">
                <a:latin typeface="Monaco" pitchFamily="2" charset="77"/>
              </a:rPr>
              <a:t> Len   |                               ~</a:t>
            </a:r>
          </a:p>
          <a:p>
            <a:r>
              <a:rPr lang="en-US" sz="1400" b="1" dirty="0">
                <a:latin typeface="Monaco" pitchFamily="2" charset="77"/>
              </a:rPr>
              <a:t>+-+-+-+-+-+-+-+-+-+-+-+-+-+-+-+-+                               ~</a:t>
            </a:r>
          </a:p>
          <a:p>
            <a:r>
              <a:rPr lang="en-US" sz="1400" b="1" dirty="0">
                <a:latin typeface="Monaco" pitchFamily="2" charset="77"/>
              </a:rPr>
              <a:t>~                  </a:t>
            </a:r>
            <a:r>
              <a:rPr lang="en-US" sz="1400" b="1" dirty="0">
                <a:solidFill>
                  <a:srgbClr val="FF0000"/>
                </a:solidFill>
                <a:latin typeface="Monaco" pitchFamily="2" charset="77"/>
              </a:rPr>
              <a:t>BGP Authentication Data ...</a:t>
            </a:r>
            <a:r>
              <a:rPr lang="en-US" sz="1400" b="1" dirty="0">
                <a:latin typeface="Monaco" pitchFamily="2" charset="77"/>
              </a:rPr>
              <a:t>                  ~</a:t>
            </a:r>
          </a:p>
          <a:p>
            <a:r>
              <a:rPr lang="en-US" sz="1400" b="1" dirty="0">
                <a:latin typeface="Monaco" pitchFamily="2" charset="77"/>
              </a:rPr>
              <a:t>+-+-+-+-+-+-+-+-+-+-+-+-+-+-+-+-+-+-+-+-+-+-+-+-+-+-+-+-+-+-+-+-+</a:t>
            </a:r>
          </a:p>
        </p:txBody>
      </p:sp>
    </p:spTree>
    <p:extLst>
      <p:ext uri="{BB962C8B-B14F-4D97-AF65-F5344CB8AC3E}">
        <p14:creationId xmlns:p14="http://schemas.microsoft.com/office/powerpoint/2010/main" val="3560978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390B-4C48-5347-BE02-7551A34BA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6449352"/>
          </a:xfrm>
        </p:spPr>
        <p:txBody>
          <a:bodyPr/>
          <a:lstStyle/>
          <a:p>
            <a:r>
              <a:rPr lang="en-US" dirty="0"/>
              <a:t>BGP Can Now OPEN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that will exchange all the rest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7C205-A307-2542-8D0E-4B3F7499CDC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F81E2-8674-674E-AE6E-B3CA929DFF1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9FF9-9C53-824C-830A-F5EF1D40FB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234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3C66-01C8-524A-A73C-1BEB7949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Running 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A5E1A7-CB98-854C-B93D-8BF20E706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Open Source Python3 for LSOE, an early version of L3DL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GoLang</a:t>
            </a:r>
            <a:r>
              <a:rPr lang="en-US" dirty="0"/>
              <a:t> Source for current L3DL.  We hope to be allowed to open source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43333-2B69-C44D-BE5E-44AFF8B834E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71D2E-03C6-7D4E-BB19-D404710F2EF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22E4-311C-D740-996B-DD515027D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77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FBC13-CFE2-1F44-8062-1B73CB9FA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6452681"/>
          </a:xfrm>
        </p:spPr>
        <p:txBody>
          <a:bodyPr/>
          <a:lstStyle/>
          <a:p>
            <a:r>
              <a:rPr lang="en-US" dirty="0"/>
              <a:t>BTW, There is </a:t>
            </a:r>
            <a:br>
              <a:rPr lang="en-US" dirty="0"/>
            </a:br>
            <a:r>
              <a:rPr lang="en-US" dirty="0"/>
              <a:t>No IPR in these </a:t>
            </a:r>
            <a:br>
              <a:rPr lang="en-US" dirty="0"/>
            </a:br>
            <a:r>
              <a:rPr lang="en-US" dirty="0"/>
              <a:t>Standards Proposals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86FFD-3328-2841-AAA3-84E9DC29549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66919-CDCC-3549-8C18-74690A7F0FD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00A22-E44B-B046-BFEE-10F57BD155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5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E426-5E3A-454C-871F-E43EA678D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995829"/>
          </a:xfrm>
        </p:spPr>
        <p:txBody>
          <a:bodyPr/>
          <a:lstStyle/>
          <a:p>
            <a:r>
              <a:rPr lang="en-US" sz="5400" dirty="0"/>
              <a:t>This Works (Clos Network)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721035-6FD0-1242-B6A3-B871E509484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09C7C-856D-6349-8FC2-F153B683B9B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4F3D9-795B-DD44-8E9F-E6C2301B90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1D5131-C69C-604A-A726-612BCEE2D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82" y="5868073"/>
            <a:ext cx="238859" cy="433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CA5AC1-8EB8-C44A-A7B2-3A4C4D136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41" y="5868073"/>
            <a:ext cx="238859" cy="433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65A61B-9476-4C40-8A12-0F7F3B2D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00" y="5868073"/>
            <a:ext cx="238859" cy="4337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167EE7-59E2-7E45-9D32-26E2DA899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59" y="5868073"/>
            <a:ext cx="238859" cy="433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5BF77E-3245-7E43-8EA3-83BCDDF58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18" y="5868073"/>
            <a:ext cx="238859" cy="433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8F6A68-8CB1-DC44-A77A-4FFA77E5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877" y="5868073"/>
            <a:ext cx="238859" cy="433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2F7487-751B-5644-93A0-96DE700AF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736" y="5868073"/>
            <a:ext cx="238859" cy="433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59512A-1C63-EB45-9750-B46C970E6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95" y="5868073"/>
            <a:ext cx="238859" cy="4337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40169F-04D3-7E43-B0A4-2EE6E5E56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454" y="5868073"/>
            <a:ext cx="238859" cy="4337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7873E5-4407-9943-86FA-97F2EC2EA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313" y="5868073"/>
            <a:ext cx="238859" cy="433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92D730-F607-1C4C-ACE4-824BFBD8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172" y="5868073"/>
            <a:ext cx="238859" cy="4337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4B4362-E38E-D643-9E15-3C1597CD1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031" y="5868073"/>
            <a:ext cx="238859" cy="4337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95D9B9-7FD5-F947-B5C9-E2D70F47D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890" y="5868073"/>
            <a:ext cx="238859" cy="4337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E96B68-0F3E-CC44-8BF9-27097E55E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749" y="5868073"/>
            <a:ext cx="238859" cy="4337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559FF4-AD35-3B41-84F1-530913A4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08" y="5868073"/>
            <a:ext cx="238859" cy="4337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EB4B86-4723-9145-A8BE-BB376C084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467" y="5868073"/>
            <a:ext cx="238859" cy="4337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16864E-6E85-4A4B-AF69-58F6FCEB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326" y="5868073"/>
            <a:ext cx="238859" cy="4337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98D535-7D70-7647-8909-A9ED9C4ED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185" y="5868073"/>
            <a:ext cx="238859" cy="4337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FB83AE2-DAEC-1248-9225-5A66D394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044" y="5868073"/>
            <a:ext cx="238859" cy="4337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BF9234-452E-C648-96FC-12AF7C0DA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03" y="5868073"/>
            <a:ext cx="238859" cy="4337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3C8F55-80B5-8A4C-865F-5CC562636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762" y="5868073"/>
            <a:ext cx="238859" cy="4337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3C85B1-2D06-1A45-A765-DE763AD9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621" y="5868073"/>
            <a:ext cx="238859" cy="4337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46026C7-DB81-FD4B-A4E0-4F4EC4738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480" y="5868073"/>
            <a:ext cx="238859" cy="4337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D1BDF0C-FB55-7044-8F26-DE9959B1B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39" y="5868073"/>
            <a:ext cx="238859" cy="4337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DD7347-2E53-0C41-B2D5-ED7D2F2E0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198" y="5868073"/>
            <a:ext cx="238859" cy="4337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048FA44-6ED7-514E-B776-765BFEA7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057" y="5868073"/>
            <a:ext cx="238859" cy="4337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3C007-4380-334C-8449-BE9B16959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916" y="5868073"/>
            <a:ext cx="238859" cy="4337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F781294-2610-6B42-A889-76B42B4E8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775" y="5868073"/>
            <a:ext cx="238859" cy="4337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9B035DC-0B0F-2D4A-B0EF-2B95E5D28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634" y="5868073"/>
            <a:ext cx="238859" cy="43373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355573A-B022-924E-AECA-855C93C93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493" y="5868073"/>
            <a:ext cx="238859" cy="43373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15B37E-B04A-1341-8CF1-0DEC3ED7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52" y="5868073"/>
            <a:ext cx="238859" cy="43373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42DE2E6-8123-D149-A050-91535FE58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11" y="5868073"/>
            <a:ext cx="238859" cy="4337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BE2EF05-EA51-6E40-BE7B-3AB2D2AC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070" y="5868073"/>
            <a:ext cx="238859" cy="43373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940AB32-19A6-DF4D-9FF7-7D9DBC6CE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929" y="5868073"/>
            <a:ext cx="238859" cy="43373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FA553C7-0A32-C74B-A0D2-3F828DAF0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788" y="5868073"/>
            <a:ext cx="238859" cy="43373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ED06D83-6705-B24D-8E93-8C3963F9C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647" y="5868073"/>
            <a:ext cx="238859" cy="433734"/>
          </a:xfrm>
          <a:prstGeom prst="rect">
            <a:avLst/>
          </a:prstGeom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7C72C907-6924-BA44-89D6-D5379A1BBAE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553" y="4401569"/>
            <a:ext cx="460689" cy="34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F71750-5FC2-474D-AA93-9D74E83373B4}"/>
              </a:ext>
            </a:extLst>
          </p:cNvPr>
          <p:cNvCxnSpPr>
            <a:cxnSpLocks/>
            <a:stCxn id="43" idx="2"/>
            <a:endCxn id="7" idx="0"/>
          </p:cNvCxnSpPr>
          <p:nvPr/>
        </p:nvCxnSpPr>
        <p:spPr bwMode="auto">
          <a:xfrm flipH="1">
            <a:off x="617012" y="4741947"/>
            <a:ext cx="955886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0EED5AC-09E0-2240-B114-950A5FCD4683}"/>
              </a:ext>
            </a:extLst>
          </p:cNvPr>
          <p:cNvCxnSpPr>
            <a:cxnSpLocks/>
            <a:stCxn id="43" idx="2"/>
            <a:endCxn id="8" idx="0"/>
          </p:cNvCxnSpPr>
          <p:nvPr/>
        </p:nvCxnSpPr>
        <p:spPr bwMode="auto">
          <a:xfrm flipH="1">
            <a:off x="855871" y="4741947"/>
            <a:ext cx="717027" cy="1126126"/>
          </a:xfrm>
          <a:prstGeom prst="line">
            <a:avLst/>
          </a:prstGeom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06FD87A-5276-7444-88FB-017649E841F2}"/>
              </a:ext>
            </a:extLst>
          </p:cNvPr>
          <p:cNvCxnSpPr>
            <a:cxnSpLocks/>
          </p:cNvCxnSpPr>
          <p:nvPr/>
        </p:nvCxnSpPr>
        <p:spPr bwMode="auto">
          <a:xfrm flipH="1">
            <a:off x="855870" y="4735316"/>
            <a:ext cx="717027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98D3E0E-28B4-FE47-8C9D-D5BB6ADC0892}"/>
              </a:ext>
            </a:extLst>
          </p:cNvPr>
          <p:cNvCxnSpPr>
            <a:cxnSpLocks/>
            <a:stCxn id="43" idx="2"/>
          </p:cNvCxnSpPr>
          <p:nvPr/>
        </p:nvCxnSpPr>
        <p:spPr bwMode="auto">
          <a:xfrm flipH="1">
            <a:off x="1086216" y="4741947"/>
            <a:ext cx="486682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EF3735A-D922-404B-9D67-CC1FA1B4642C}"/>
              </a:ext>
            </a:extLst>
          </p:cNvPr>
          <p:cNvCxnSpPr>
            <a:cxnSpLocks/>
            <a:stCxn id="43" idx="2"/>
          </p:cNvCxnSpPr>
          <p:nvPr/>
        </p:nvCxnSpPr>
        <p:spPr bwMode="auto">
          <a:xfrm flipH="1">
            <a:off x="1334584" y="4741947"/>
            <a:ext cx="238314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24D441C-5DC6-AF4F-9D85-26EE0E4EC77A}"/>
              </a:ext>
            </a:extLst>
          </p:cNvPr>
          <p:cNvCxnSpPr>
            <a:cxnSpLocks/>
            <a:stCxn id="43" idx="2"/>
          </p:cNvCxnSpPr>
          <p:nvPr/>
        </p:nvCxnSpPr>
        <p:spPr bwMode="auto">
          <a:xfrm flipH="1">
            <a:off x="1548134" y="4741947"/>
            <a:ext cx="24764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D9E1C12-881E-FF42-8EAC-E8B6332E8039}"/>
              </a:ext>
            </a:extLst>
          </p:cNvPr>
          <p:cNvCxnSpPr>
            <a:cxnSpLocks/>
            <a:stCxn id="43" idx="2"/>
          </p:cNvCxnSpPr>
          <p:nvPr/>
        </p:nvCxnSpPr>
        <p:spPr bwMode="auto">
          <a:xfrm>
            <a:off x="1572898" y="4741947"/>
            <a:ext cx="226026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B342B2-3B6C-A34E-AC0B-6057BF55FCF4}"/>
              </a:ext>
            </a:extLst>
          </p:cNvPr>
          <p:cNvCxnSpPr>
            <a:cxnSpLocks/>
            <a:stCxn id="43" idx="2"/>
          </p:cNvCxnSpPr>
          <p:nvPr/>
        </p:nvCxnSpPr>
        <p:spPr bwMode="auto">
          <a:xfrm>
            <a:off x="1572898" y="4741947"/>
            <a:ext cx="458998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8AEAF4-ECFB-D043-8FE1-9B23832C7939}"/>
              </a:ext>
            </a:extLst>
          </p:cNvPr>
          <p:cNvCxnSpPr>
            <a:cxnSpLocks/>
            <a:stCxn id="43" idx="2"/>
          </p:cNvCxnSpPr>
          <p:nvPr/>
        </p:nvCxnSpPr>
        <p:spPr bwMode="auto">
          <a:xfrm>
            <a:off x="1572898" y="4741947"/>
            <a:ext cx="743614" cy="114234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2745D32-7CF0-2F40-963E-5E28289AFD59}"/>
              </a:ext>
            </a:extLst>
          </p:cNvPr>
          <p:cNvCxnSpPr>
            <a:cxnSpLocks/>
            <a:stCxn id="43" idx="2"/>
          </p:cNvCxnSpPr>
          <p:nvPr/>
        </p:nvCxnSpPr>
        <p:spPr bwMode="auto">
          <a:xfrm>
            <a:off x="1572898" y="4741947"/>
            <a:ext cx="974570" cy="112845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F57AF401-9078-3D46-878D-0BD48FF3F0E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685" y="4376319"/>
            <a:ext cx="460689" cy="34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A6CEA0B-01C1-464D-B0F8-4022D1211A66}"/>
              </a:ext>
            </a:extLst>
          </p:cNvPr>
          <p:cNvCxnSpPr>
            <a:cxnSpLocks/>
            <a:stCxn id="64" idx="2"/>
            <a:endCxn id="16" idx="0"/>
          </p:cNvCxnSpPr>
          <p:nvPr/>
        </p:nvCxnSpPr>
        <p:spPr bwMode="auto">
          <a:xfrm flipH="1">
            <a:off x="2766743" y="4716697"/>
            <a:ext cx="1020287" cy="11513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1358284-7D24-6746-8E0D-056CE884DF2E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 flipH="1">
            <a:off x="3070003" y="4716697"/>
            <a:ext cx="717027" cy="1126126"/>
          </a:xfrm>
          <a:prstGeom prst="line">
            <a:avLst/>
          </a:prstGeom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7081E89-1584-9D4F-9FBD-9D816917F027}"/>
              </a:ext>
            </a:extLst>
          </p:cNvPr>
          <p:cNvCxnSpPr>
            <a:cxnSpLocks/>
            <a:endCxn id="17" idx="0"/>
          </p:cNvCxnSpPr>
          <p:nvPr/>
        </p:nvCxnSpPr>
        <p:spPr bwMode="auto">
          <a:xfrm flipH="1">
            <a:off x="3005602" y="4710136"/>
            <a:ext cx="746952" cy="115793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149E839-56FE-B24A-8ADC-2D9C60013CAF}"/>
              </a:ext>
            </a:extLst>
          </p:cNvPr>
          <p:cNvCxnSpPr>
            <a:cxnSpLocks/>
            <a:stCxn id="64" idx="2"/>
            <a:endCxn id="18" idx="0"/>
          </p:cNvCxnSpPr>
          <p:nvPr/>
        </p:nvCxnSpPr>
        <p:spPr bwMode="auto">
          <a:xfrm flipH="1">
            <a:off x="3244461" y="4716697"/>
            <a:ext cx="542569" cy="11513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7AD13F-3747-EA45-9464-41F298344469}"/>
              </a:ext>
            </a:extLst>
          </p:cNvPr>
          <p:cNvCxnSpPr>
            <a:cxnSpLocks/>
            <a:stCxn id="64" idx="2"/>
            <a:endCxn id="19" idx="0"/>
          </p:cNvCxnSpPr>
          <p:nvPr/>
        </p:nvCxnSpPr>
        <p:spPr bwMode="auto">
          <a:xfrm flipH="1">
            <a:off x="3483320" y="4716697"/>
            <a:ext cx="303710" cy="11513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C4985F4-01C5-AF42-9CDE-6F0B7B957838}"/>
              </a:ext>
            </a:extLst>
          </p:cNvPr>
          <p:cNvCxnSpPr>
            <a:cxnSpLocks/>
            <a:stCxn id="64" idx="2"/>
            <a:endCxn id="20" idx="0"/>
          </p:cNvCxnSpPr>
          <p:nvPr/>
        </p:nvCxnSpPr>
        <p:spPr bwMode="auto">
          <a:xfrm flipH="1">
            <a:off x="3722179" y="4716697"/>
            <a:ext cx="64851" cy="11513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A5CA45F-3A14-5740-A0FB-1B60C0F9C4F1}"/>
              </a:ext>
            </a:extLst>
          </p:cNvPr>
          <p:cNvCxnSpPr>
            <a:cxnSpLocks/>
            <a:stCxn id="64" idx="2"/>
            <a:endCxn id="21" idx="0"/>
          </p:cNvCxnSpPr>
          <p:nvPr/>
        </p:nvCxnSpPr>
        <p:spPr bwMode="auto">
          <a:xfrm>
            <a:off x="3787030" y="4716697"/>
            <a:ext cx="174008" cy="11513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CE04918-7730-0A4E-8FD2-3853FC824A0F}"/>
              </a:ext>
            </a:extLst>
          </p:cNvPr>
          <p:cNvCxnSpPr>
            <a:cxnSpLocks/>
            <a:stCxn id="64" idx="2"/>
            <a:endCxn id="22" idx="0"/>
          </p:cNvCxnSpPr>
          <p:nvPr/>
        </p:nvCxnSpPr>
        <p:spPr bwMode="auto">
          <a:xfrm>
            <a:off x="3787030" y="4716697"/>
            <a:ext cx="412867" cy="11513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A6CD77E-304B-554C-B4F1-C2C8F407CDB2}"/>
              </a:ext>
            </a:extLst>
          </p:cNvPr>
          <p:cNvCxnSpPr>
            <a:cxnSpLocks/>
            <a:stCxn id="64" idx="2"/>
            <a:endCxn id="23" idx="0"/>
          </p:cNvCxnSpPr>
          <p:nvPr/>
        </p:nvCxnSpPr>
        <p:spPr bwMode="auto">
          <a:xfrm>
            <a:off x="3787030" y="4716697"/>
            <a:ext cx="651726" cy="11513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939BCF0-86DE-A746-9E32-82F911EE291F}"/>
              </a:ext>
            </a:extLst>
          </p:cNvPr>
          <p:cNvCxnSpPr>
            <a:cxnSpLocks/>
            <a:stCxn id="64" idx="2"/>
            <a:endCxn id="24" idx="0"/>
          </p:cNvCxnSpPr>
          <p:nvPr/>
        </p:nvCxnSpPr>
        <p:spPr bwMode="auto">
          <a:xfrm>
            <a:off x="3787030" y="4716697"/>
            <a:ext cx="890585" cy="115137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5" name="Picture 2">
            <a:extLst>
              <a:ext uri="{FF2B5EF4-FFF2-40B4-BE49-F238E27FC236}">
                <a16:creationId xmlns:a16="http://schemas.microsoft.com/office/drawing/2014/main" id="{483340EB-D32E-2F4A-91E5-A1237B9B789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738" y="4389401"/>
            <a:ext cx="460689" cy="34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67EC506-592B-FD43-A90C-344C5C68F2C6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 flipH="1">
            <a:off x="4933197" y="4729779"/>
            <a:ext cx="955886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B8F3891-B82C-3446-8A0C-D73383DE1B88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 flipH="1">
            <a:off x="5172056" y="4729779"/>
            <a:ext cx="717027" cy="1126126"/>
          </a:xfrm>
          <a:prstGeom prst="line">
            <a:avLst/>
          </a:prstGeom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109D3EF-112A-E447-B710-5B6B06E0D54D}"/>
              </a:ext>
            </a:extLst>
          </p:cNvPr>
          <p:cNvCxnSpPr>
            <a:cxnSpLocks/>
            <a:endCxn id="26" idx="0"/>
          </p:cNvCxnSpPr>
          <p:nvPr/>
        </p:nvCxnSpPr>
        <p:spPr bwMode="auto">
          <a:xfrm flipH="1">
            <a:off x="5155333" y="4723148"/>
            <a:ext cx="733750" cy="114492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051A746-685C-5744-8F87-60D1FC170194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 flipH="1">
            <a:off x="5402401" y="4729779"/>
            <a:ext cx="486682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4604139-4598-D244-9B31-973BE9B458C4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 flipH="1">
            <a:off x="5650769" y="4729779"/>
            <a:ext cx="238314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E017380-FE98-2449-A34D-FEE85B13D0F1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 flipH="1">
            <a:off x="5864319" y="4729779"/>
            <a:ext cx="24764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65A77F4-7DF5-B34A-B461-D75B50BF240B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>
            <a:off x="5889083" y="4729779"/>
            <a:ext cx="226026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33709F-A816-2245-B6D8-2487AF1BA098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>
            <a:off x="5889083" y="4729779"/>
            <a:ext cx="458998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36DD42-A121-4245-B224-A977DD6E5CA0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>
            <a:off x="5889083" y="4729779"/>
            <a:ext cx="743614" cy="114234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96E0AD9-64F4-7942-9F24-8934F50DAB75}"/>
              </a:ext>
            </a:extLst>
          </p:cNvPr>
          <p:cNvCxnSpPr>
            <a:cxnSpLocks/>
            <a:stCxn id="75" idx="2"/>
          </p:cNvCxnSpPr>
          <p:nvPr/>
        </p:nvCxnSpPr>
        <p:spPr bwMode="auto">
          <a:xfrm>
            <a:off x="5889083" y="4729779"/>
            <a:ext cx="974570" cy="112845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6" name="Picture 2">
            <a:extLst>
              <a:ext uri="{FF2B5EF4-FFF2-40B4-BE49-F238E27FC236}">
                <a16:creationId xmlns:a16="http://schemas.microsoft.com/office/drawing/2014/main" id="{18A3D363-34CD-9040-ADE8-127730B1C9D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67" y="4402413"/>
            <a:ext cx="460689" cy="34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0929E52-D97D-AC4F-8176-1B2D81BCC875}"/>
              </a:ext>
            </a:extLst>
          </p:cNvPr>
          <p:cNvCxnSpPr>
            <a:cxnSpLocks/>
            <a:stCxn id="86" idx="2"/>
          </p:cNvCxnSpPr>
          <p:nvPr/>
        </p:nvCxnSpPr>
        <p:spPr bwMode="auto">
          <a:xfrm flipH="1">
            <a:off x="7069726" y="4742791"/>
            <a:ext cx="955886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5CCA661-6AE9-6146-895F-6AA0345EE84F}"/>
              </a:ext>
            </a:extLst>
          </p:cNvPr>
          <p:cNvCxnSpPr>
            <a:cxnSpLocks/>
            <a:stCxn id="86" idx="2"/>
          </p:cNvCxnSpPr>
          <p:nvPr/>
        </p:nvCxnSpPr>
        <p:spPr bwMode="auto">
          <a:xfrm flipH="1">
            <a:off x="7308585" y="4742791"/>
            <a:ext cx="717027" cy="1126126"/>
          </a:xfrm>
          <a:prstGeom prst="line">
            <a:avLst/>
          </a:prstGeom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072FDDB-97A2-BA4D-B8BE-2C7A4A351E96}"/>
              </a:ext>
            </a:extLst>
          </p:cNvPr>
          <p:cNvCxnSpPr>
            <a:cxnSpLocks/>
          </p:cNvCxnSpPr>
          <p:nvPr/>
        </p:nvCxnSpPr>
        <p:spPr bwMode="auto">
          <a:xfrm flipH="1">
            <a:off x="7308584" y="4736160"/>
            <a:ext cx="717027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F1E0CEE-E60B-9447-A89D-C2D32D17959C}"/>
              </a:ext>
            </a:extLst>
          </p:cNvPr>
          <p:cNvCxnSpPr>
            <a:cxnSpLocks/>
            <a:stCxn id="86" idx="2"/>
          </p:cNvCxnSpPr>
          <p:nvPr/>
        </p:nvCxnSpPr>
        <p:spPr bwMode="auto">
          <a:xfrm flipH="1">
            <a:off x="7538930" y="4742791"/>
            <a:ext cx="486682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A2B4ED3-CBC1-C94E-A174-814749958532}"/>
              </a:ext>
            </a:extLst>
          </p:cNvPr>
          <p:cNvCxnSpPr>
            <a:cxnSpLocks/>
            <a:stCxn id="86" idx="2"/>
          </p:cNvCxnSpPr>
          <p:nvPr/>
        </p:nvCxnSpPr>
        <p:spPr bwMode="auto">
          <a:xfrm flipH="1">
            <a:off x="7787298" y="4742791"/>
            <a:ext cx="238314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15B3A0E-C79D-0249-B234-47EB32DC696B}"/>
              </a:ext>
            </a:extLst>
          </p:cNvPr>
          <p:cNvCxnSpPr>
            <a:cxnSpLocks/>
            <a:stCxn id="86" idx="2"/>
          </p:cNvCxnSpPr>
          <p:nvPr/>
        </p:nvCxnSpPr>
        <p:spPr bwMode="auto">
          <a:xfrm flipH="1">
            <a:off x="8000848" y="4742791"/>
            <a:ext cx="24764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F57A35D-FD03-6C4B-A16D-D79FBBA02CCE}"/>
              </a:ext>
            </a:extLst>
          </p:cNvPr>
          <p:cNvCxnSpPr>
            <a:cxnSpLocks/>
            <a:stCxn id="86" idx="2"/>
          </p:cNvCxnSpPr>
          <p:nvPr/>
        </p:nvCxnSpPr>
        <p:spPr bwMode="auto">
          <a:xfrm>
            <a:off x="8025612" y="4742791"/>
            <a:ext cx="226026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5630763-C086-8946-BA70-3FF6E65E3811}"/>
              </a:ext>
            </a:extLst>
          </p:cNvPr>
          <p:cNvCxnSpPr>
            <a:cxnSpLocks/>
            <a:stCxn id="86" idx="2"/>
          </p:cNvCxnSpPr>
          <p:nvPr/>
        </p:nvCxnSpPr>
        <p:spPr bwMode="auto">
          <a:xfrm>
            <a:off x="8025612" y="4742791"/>
            <a:ext cx="458998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153F99E-EC25-3447-A502-3CCC67D12535}"/>
              </a:ext>
            </a:extLst>
          </p:cNvPr>
          <p:cNvCxnSpPr>
            <a:cxnSpLocks/>
            <a:stCxn id="86" idx="2"/>
          </p:cNvCxnSpPr>
          <p:nvPr/>
        </p:nvCxnSpPr>
        <p:spPr bwMode="auto">
          <a:xfrm>
            <a:off x="8025612" y="4742791"/>
            <a:ext cx="743614" cy="114234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10849CA-EEF0-A541-B5BF-CCF41D6CAA2B}"/>
              </a:ext>
            </a:extLst>
          </p:cNvPr>
          <p:cNvCxnSpPr>
            <a:cxnSpLocks/>
            <a:stCxn id="86" idx="2"/>
          </p:cNvCxnSpPr>
          <p:nvPr/>
        </p:nvCxnSpPr>
        <p:spPr bwMode="auto">
          <a:xfrm>
            <a:off x="8025612" y="4742791"/>
            <a:ext cx="974570" cy="112845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5A374BD-2C14-8C44-9E5A-ADB3BF1167B3}"/>
              </a:ext>
            </a:extLst>
          </p:cNvPr>
          <p:cNvCxnSpPr>
            <a:cxnSpLocks/>
            <a:stCxn id="43" idx="2"/>
            <a:endCxn id="16" idx="0"/>
          </p:cNvCxnSpPr>
          <p:nvPr/>
        </p:nvCxnSpPr>
        <p:spPr bwMode="auto">
          <a:xfrm>
            <a:off x="1572898" y="4741947"/>
            <a:ext cx="1193845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66C656-5866-0F47-9A01-42A905A0A0AB}"/>
              </a:ext>
            </a:extLst>
          </p:cNvPr>
          <p:cNvCxnSpPr>
            <a:cxnSpLocks/>
            <a:stCxn id="43" idx="2"/>
          </p:cNvCxnSpPr>
          <p:nvPr/>
        </p:nvCxnSpPr>
        <p:spPr bwMode="auto">
          <a:xfrm>
            <a:off x="1572898" y="4741947"/>
            <a:ext cx="1447122" cy="114234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8E58534-25F7-4C48-8260-9DACE4AC6238}"/>
              </a:ext>
            </a:extLst>
          </p:cNvPr>
          <p:cNvCxnSpPr>
            <a:cxnSpLocks/>
            <a:stCxn id="43" idx="2"/>
            <a:endCxn id="18" idx="0"/>
          </p:cNvCxnSpPr>
          <p:nvPr/>
        </p:nvCxnSpPr>
        <p:spPr bwMode="auto">
          <a:xfrm>
            <a:off x="1572898" y="4741947"/>
            <a:ext cx="1671563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C9E2C6C-8DCA-E640-9C1E-665527679FDF}"/>
              </a:ext>
            </a:extLst>
          </p:cNvPr>
          <p:cNvCxnSpPr>
            <a:cxnSpLocks/>
            <a:stCxn id="43" idx="2"/>
          </p:cNvCxnSpPr>
          <p:nvPr/>
        </p:nvCxnSpPr>
        <p:spPr bwMode="auto">
          <a:xfrm>
            <a:off x="1572898" y="4741947"/>
            <a:ext cx="1904511" cy="11167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A3DD71D-5940-A94F-8813-8EDE3082C60F}"/>
              </a:ext>
            </a:extLst>
          </p:cNvPr>
          <p:cNvCxnSpPr>
            <a:cxnSpLocks/>
            <a:stCxn id="43" idx="2"/>
          </p:cNvCxnSpPr>
          <p:nvPr/>
        </p:nvCxnSpPr>
        <p:spPr bwMode="auto">
          <a:xfrm>
            <a:off x="1572898" y="4741947"/>
            <a:ext cx="2129462" cy="1109054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967A20D-A10F-0046-9BCE-FBECFC6BEF04}"/>
              </a:ext>
            </a:extLst>
          </p:cNvPr>
          <p:cNvCxnSpPr>
            <a:cxnSpLocks/>
            <a:stCxn id="43" idx="2"/>
            <a:endCxn id="21" idx="0"/>
          </p:cNvCxnSpPr>
          <p:nvPr/>
        </p:nvCxnSpPr>
        <p:spPr bwMode="auto">
          <a:xfrm>
            <a:off x="1572898" y="4741947"/>
            <a:ext cx="2388140" cy="112612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8FD8F6F-CF55-F74C-BA80-302E337D44BB}"/>
              </a:ext>
            </a:extLst>
          </p:cNvPr>
          <p:cNvCxnSpPr>
            <a:cxnSpLocks/>
            <a:stCxn id="43" idx="2"/>
          </p:cNvCxnSpPr>
          <p:nvPr/>
        </p:nvCxnSpPr>
        <p:spPr bwMode="auto">
          <a:xfrm>
            <a:off x="1572898" y="4741947"/>
            <a:ext cx="2635135" cy="112033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BCFF2A5-9B6C-CB4E-AA14-57F629B15ACA}"/>
              </a:ext>
            </a:extLst>
          </p:cNvPr>
          <p:cNvCxnSpPr>
            <a:cxnSpLocks/>
            <a:stCxn id="43" idx="2"/>
          </p:cNvCxnSpPr>
          <p:nvPr/>
        </p:nvCxnSpPr>
        <p:spPr bwMode="auto">
          <a:xfrm>
            <a:off x="1572898" y="4741947"/>
            <a:ext cx="2888523" cy="113135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DDE0FDC-8CD7-0D4E-ACC8-FBA5A672156A}"/>
              </a:ext>
            </a:extLst>
          </p:cNvPr>
          <p:cNvCxnSpPr>
            <a:cxnSpLocks/>
            <a:stCxn id="43" idx="2"/>
          </p:cNvCxnSpPr>
          <p:nvPr/>
        </p:nvCxnSpPr>
        <p:spPr bwMode="auto">
          <a:xfrm>
            <a:off x="1572898" y="4741947"/>
            <a:ext cx="3130894" cy="113135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1F3DF83-9AA9-4944-BA41-A5CD317EE88D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 flipH="1">
            <a:off x="2580884" y="4716697"/>
            <a:ext cx="1206146" cy="116232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1D131BD-FF41-2948-9850-BA893FC608A9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 flipH="1">
            <a:off x="2327496" y="4716697"/>
            <a:ext cx="1459534" cy="117884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7994046-2DD5-0F4F-AAA2-A511F48D46B8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 flipH="1">
            <a:off x="2090634" y="4716697"/>
            <a:ext cx="1696396" cy="116783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4A3D25E-A3BC-E246-A2DE-D196111F531E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 flipH="1">
            <a:off x="1848264" y="4716697"/>
            <a:ext cx="1938766" cy="11623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8AB6B2B-369C-8548-A211-9F223DDCE318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 flipH="1">
            <a:off x="1611402" y="4716697"/>
            <a:ext cx="2175628" cy="116782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22FD957-DA79-C143-AA33-D2F237DEBEA4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 flipH="1">
            <a:off x="1352506" y="4716697"/>
            <a:ext cx="2434524" cy="117333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865C593-24EB-E146-A4EF-EE8C40D6B382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 flipH="1">
            <a:off x="1132170" y="4716697"/>
            <a:ext cx="2654860" cy="116232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0ACE21A-E19C-8647-814D-E019DB75C5B2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 flipH="1">
            <a:off x="900816" y="4716697"/>
            <a:ext cx="2886214" cy="116232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6BFBE6E1-58C2-2A4B-9539-E9CEA1F78ED5}"/>
              </a:ext>
            </a:extLst>
          </p:cNvPr>
          <p:cNvCxnSpPr>
            <a:cxnSpLocks/>
            <a:stCxn id="64" idx="2"/>
          </p:cNvCxnSpPr>
          <p:nvPr/>
        </p:nvCxnSpPr>
        <p:spPr bwMode="auto">
          <a:xfrm flipH="1">
            <a:off x="658446" y="4716697"/>
            <a:ext cx="3128584" cy="115130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B3B54EF-FEA4-EE48-BE03-DD391B076B43}"/>
              </a:ext>
            </a:extLst>
          </p:cNvPr>
          <p:cNvCxnSpPr>
            <a:cxnSpLocks/>
          </p:cNvCxnSpPr>
          <p:nvPr/>
        </p:nvCxnSpPr>
        <p:spPr bwMode="auto">
          <a:xfrm flipH="1">
            <a:off x="4689732" y="4720012"/>
            <a:ext cx="1206146" cy="116232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7701FED5-E653-9F4B-B3D2-AFDB7D30D7DF}"/>
              </a:ext>
            </a:extLst>
          </p:cNvPr>
          <p:cNvCxnSpPr>
            <a:cxnSpLocks/>
          </p:cNvCxnSpPr>
          <p:nvPr/>
        </p:nvCxnSpPr>
        <p:spPr bwMode="auto">
          <a:xfrm flipH="1">
            <a:off x="4436344" y="4720012"/>
            <a:ext cx="1459534" cy="117884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BC1EEDB7-C36C-A642-BEC5-CED717612379}"/>
              </a:ext>
            </a:extLst>
          </p:cNvPr>
          <p:cNvCxnSpPr>
            <a:cxnSpLocks/>
          </p:cNvCxnSpPr>
          <p:nvPr/>
        </p:nvCxnSpPr>
        <p:spPr bwMode="auto">
          <a:xfrm flipH="1">
            <a:off x="4199482" y="4720012"/>
            <a:ext cx="1696396" cy="116783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2D6B394-1652-9847-AED3-F34DA6E77E70}"/>
              </a:ext>
            </a:extLst>
          </p:cNvPr>
          <p:cNvCxnSpPr>
            <a:cxnSpLocks/>
          </p:cNvCxnSpPr>
          <p:nvPr/>
        </p:nvCxnSpPr>
        <p:spPr bwMode="auto">
          <a:xfrm flipH="1">
            <a:off x="3957112" y="4720012"/>
            <a:ext cx="1938766" cy="11623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59D31C0-6BFF-F04B-BC01-38A07590F492}"/>
              </a:ext>
            </a:extLst>
          </p:cNvPr>
          <p:cNvCxnSpPr>
            <a:cxnSpLocks/>
          </p:cNvCxnSpPr>
          <p:nvPr/>
        </p:nvCxnSpPr>
        <p:spPr bwMode="auto">
          <a:xfrm flipH="1">
            <a:off x="3720250" y="4720012"/>
            <a:ext cx="2175628" cy="116782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00691209-0276-8948-905C-CFE5024B9AE0}"/>
              </a:ext>
            </a:extLst>
          </p:cNvPr>
          <p:cNvCxnSpPr>
            <a:cxnSpLocks/>
          </p:cNvCxnSpPr>
          <p:nvPr/>
        </p:nvCxnSpPr>
        <p:spPr bwMode="auto">
          <a:xfrm flipH="1">
            <a:off x="3461354" y="4720012"/>
            <a:ext cx="2434524" cy="117333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1586D0A-8400-B54D-8BB0-9732A2B894DC}"/>
              </a:ext>
            </a:extLst>
          </p:cNvPr>
          <p:cNvCxnSpPr>
            <a:cxnSpLocks/>
          </p:cNvCxnSpPr>
          <p:nvPr/>
        </p:nvCxnSpPr>
        <p:spPr bwMode="auto">
          <a:xfrm flipH="1">
            <a:off x="3241018" y="4720012"/>
            <a:ext cx="2654860" cy="116232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CD1022C-DC77-9A4E-8995-7BA669F639E9}"/>
              </a:ext>
            </a:extLst>
          </p:cNvPr>
          <p:cNvCxnSpPr>
            <a:cxnSpLocks/>
          </p:cNvCxnSpPr>
          <p:nvPr/>
        </p:nvCxnSpPr>
        <p:spPr bwMode="auto">
          <a:xfrm flipH="1">
            <a:off x="3009664" y="4720012"/>
            <a:ext cx="2886214" cy="116232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EC7FC511-A92C-744A-8680-D5C6D8B3B7AB}"/>
              </a:ext>
            </a:extLst>
          </p:cNvPr>
          <p:cNvCxnSpPr>
            <a:cxnSpLocks/>
          </p:cNvCxnSpPr>
          <p:nvPr/>
        </p:nvCxnSpPr>
        <p:spPr bwMode="auto">
          <a:xfrm flipH="1">
            <a:off x="2767294" y="4720012"/>
            <a:ext cx="3128584" cy="115130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92A240B3-0937-1746-8C7D-83109CF4CC93}"/>
              </a:ext>
            </a:extLst>
          </p:cNvPr>
          <p:cNvCxnSpPr>
            <a:cxnSpLocks/>
          </p:cNvCxnSpPr>
          <p:nvPr/>
        </p:nvCxnSpPr>
        <p:spPr bwMode="auto">
          <a:xfrm flipH="1">
            <a:off x="6813585" y="4762167"/>
            <a:ext cx="1206146" cy="116232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C1AB248-2A5D-9241-A623-92B6A0016859}"/>
              </a:ext>
            </a:extLst>
          </p:cNvPr>
          <p:cNvCxnSpPr>
            <a:cxnSpLocks/>
          </p:cNvCxnSpPr>
          <p:nvPr/>
        </p:nvCxnSpPr>
        <p:spPr bwMode="auto">
          <a:xfrm flipH="1">
            <a:off x="6560197" y="4762167"/>
            <a:ext cx="1459534" cy="117884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1D014D3E-A8A0-834F-B472-C2BB88AFFC10}"/>
              </a:ext>
            </a:extLst>
          </p:cNvPr>
          <p:cNvCxnSpPr>
            <a:cxnSpLocks/>
          </p:cNvCxnSpPr>
          <p:nvPr/>
        </p:nvCxnSpPr>
        <p:spPr bwMode="auto">
          <a:xfrm flipH="1">
            <a:off x="6323335" y="4762167"/>
            <a:ext cx="1696396" cy="116783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198EF6BA-F090-1340-8CF6-BBD6551F5930}"/>
              </a:ext>
            </a:extLst>
          </p:cNvPr>
          <p:cNvCxnSpPr>
            <a:cxnSpLocks/>
          </p:cNvCxnSpPr>
          <p:nvPr/>
        </p:nvCxnSpPr>
        <p:spPr bwMode="auto">
          <a:xfrm flipH="1">
            <a:off x="6080965" y="4762167"/>
            <a:ext cx="1938766" cy="11623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0594591-44A0-524C-9533-5757F02C2CBA}"/>
              </a:ext>
            </a:extLst>
          </p:cNvPr>
          <p:cNvCxnSpPr>
            <a:cxnSpLocks/>
          </p:cNvCxnSpPr>
          <p:nvPr/>
        </p:nvCxnSpPr>
        <p:spPr bwMode="auto">
          <a:xfrm flipH="1">
            <a:off x="5844103" y="4762167"/>
            <a:ext cx="2175628" cy="116782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E7CE3DE8-69B5-1242-A774-B8300E148DD1}"/>
              </a:ext>
            </a:extLst>
          </p:cNvPr>
          <p:cNvCxnSpPr>
            <a:cxnSpLocks/>
          </p:cNvCxnSpPr>
          <p:nvPr/>
        </p:nvCxnSpPr>
        <p:spPr bwMode="auto">
          <a:xfrm flipH="1">
            <a:off x="5585207" y="4762167"/>
            <a:ext cx="2434524" cy="117333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79664D7D-9BE7-8D41-A04C-4F1F65FC620C}"/>
              </a:ext>
            </a:extLst>
          </p:cNvPr>
          <p:cNvCxnSpPr>
            <a:cxnSpLocks/>
          </p:cNvCxnSpPr>
          <p:nvPr/>
        </p:nvCxnSpPr>
        <p:spPr bwMode="auto">
          <a:xfrm flipH="1">
            <a:off x="5364871" y="4762167"/>
            <a:ext cx="2654860" cy="116232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85D614CB-621C-2C48-9FF4-CE112689ECE6}"/>
              </a:ext>
            </a:extLst>
          </p:cNvPr>
          <p:cNvCxnSpPr>
            <a:cxnSpLocks/>
          </p:cNvCxnSpPr>
          <p:nvPr/>
        </p:nvCxnSpPr>
        <p:spPr bwMode="auto">
          <a:xfrm flipH="1">
            <a:off x="5133517" y="4762167"/>
            <a:ext cx="2886214" cy="116232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379148E4-4780-A141-A759-A72C3E3FC71B}"/>
              </a:ext>
            </a:extLst>
          </p:cNvPr>
          <p:cNvCxnSpPr>
            <a:cxnSpLocks/>
          </p:cNvCxnSpPr>
          <p:nvPr/>
        </p:nvCxnSpPr>
        <p:spPr bwMode="auto">
          <a:xfrm flipH="1">
            <a:off x="4891147" y="4762167"/>
            <a:ext cx="3128584" cy="115130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D0671DFB-8E16-A844-8C88-493414CA3A59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759512" y="4714503"/>
            <a:ext cx="1206146" cy="116232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EB7600A6-DA88-7D42-A6E8-ED341C50CE34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759512" y="4714503"/>
            <a:ext cx="1459534" cy="117884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60D1564-6C64-D34F-917D-D8BF30027B13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759512" y="4714503"/>
            <a:ext cx="1696396" cy="116783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640976EC-018E-1C40-A4D0-645E91CE2C7A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759512" y="4714503"/>
            <a:ext cx="1938766" cy="11623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C00DDABE-C900-144D-8F52-723A0DF8BAB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759512" y="4714503"/>
            <a:ext cx="2175628" cy="116782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4BF2D02D-89D0-474B-A493-6B9B15766AA1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759512" y="4714503"/>
            <a:ext cx="2434524" cy="117333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408FD6E-E8FF-0B4C-ADB6-67118D28073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759512" y="4714503"/>
            <a:ext cx="2654860" cy="116232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F80CECC2-264A-BD46-AE95-FD9599F4CA3C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759512" y="4714503"/>
            <a:ext cx="2886214" cy="116232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6103931F-B6F7-B346-A61B-B2A260C8B1CD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3759512" y="4714503"/>
            <a:ext cx="3128584" cy="115130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6623E52-FC73-B54E-9072-2F5A41A0819A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883873" y="4718217"/>
            <a:ext cx="1206146" cy="116232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BFE83E7A-D5A5-E94C-B430-FEFDE83EBCB7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883873" y="4718217"/>
            <a:ext cx="1459534" cy="1178847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F0139CD2-BC53-064F-9FEC-F3F4F6AAA869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883873" y="4718217"/>
            <a:ext cx="1696396" cy="116783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B81857B-7BEC-8E40-B935-ABD81C43C5AC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883873" y="4718217"/>
            <a:ext cx="1938766" cy="116232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0FE09D37-0ED9-B84B-857A-EA65F7F74753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883873" y="4718217"/>
            <a:ext cx="2175628" cy="116782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4B3220B9-0F46-F049-AD62-02F22C3FDCF3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883873" y="4718217"/>
            <a:ext cx="2434524" cy="117333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4590B04B-4574-1E46-9978-76B19DAA404E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883873" y="4718217"/>
            <a:ext cx="2654860" cy="116232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8FB3B912-C28C-7C45-9F39-E957192B768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883873" y="4718217"/>
            <a:ext cx="2886214" cy="116232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A4878F17-9476-B34A-8C59-7065F530B6C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883873" y="4718217"/>
            <a:ext cx="3128584" cy="115130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44" name="Picture 2">
            <a:extLst>
              <a:ext uri="{FF2B5EF4-FFF2-40B4-BE49-F238E27FC236}">
                <a16:creationId xmlns:a16="http://schemas.microsoft.com/office/drawing/2014/main" id="{78F1D60A-E836-F048-B478-8C31D75BCD1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574" y="2994991"/>
            <a:ext cx="460689" cy="34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45" name="Picture 2">
            <a:extLst>
              <a:ext uri="{FF2B5EF4-FFF2-40B4-BE49-F238E27FC236}">
                <a16:creationId xmlns:a16="http://schemas.microsoft.com/office/drawing/2014/main" id="{F38335F1-E619-984A-A8C4-7FBFD536067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653" y="3000638"/>
            <a:ext cx="460689" cy="34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EA77A1FC-5D4C-1442-BE77-1B3EAFDDBBEE}"/>
              </a:ext>
            </a:extLst>
          </p:cNvPr>
          <p:cNvCxnSpPr>
            <a:stCxn id="244" idx="2"/>
            <a:endCxn id="43" idx="0"/>
          </p:cNvCxnSpPr>
          <p:nvPr/>
        </p:nvCxnSpPr>
        <p:spPr bwMode="auto">
          <a:xfrm flipH="1">
            <a:off x="1572898" y="3335369"/>
            <a:ext cx="1254021" cy="10662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D36078DD-8081-174D-A72A-6DBD6A662596}"/>
              </a:ext>
            </a:extLst>
          </p:cNvPr>
          <p:cNvCxnSpPr/>
          <p:nvPr/>
        </p:nvCxnSpPr>
        <p:spPr bwMode="auto">
          <a:xfrm flipH="1">
            <a:off x="5889082" y="3298237"/>
            <a:ext cx="1233948" cy="108565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7723A1B2-2C29-9D4C-8198-B5AB0CCC02E8}"/>
              </a:ext>
            </a:extLst>
          </p:cNvPr>
          <p:cNvCxnSpPr>
            <a:cxnSpLocks/>
            <a:stCxn id="244" idx="2"/>
          </p:cNvCxnSpPr>
          <p:nvPr/>
        </p:nvCxnSpPr>
        <p:spPr bwMode="auto">
          <a:xfrm>
            <a:off x="2826919" y="3335369"/>
            <a:ext cx="966602" cy="104810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44A8C4C9-F564-964E-9C83-8F9CC7AA6960}"/>
              </a:ext>
            </a:extLst>
          </p:cNvPr>
          <p:cNvCxnSpPr>
            <a:cxnSpLocks/>
            <a:stCxn id="244" idx="2"/>
          </p:cNvCxnSpPr>
          <p:nvPr/>
        </p:nvCxnSpPr>
        <p:spPr bwMode="auto">
          <a:xfrm>
            <a:off x="2826919" y="3335369"/>
            <a:ext cx="3080650" cy="108049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AB1F61D5-2B74-8742-A0A0-32A7F105E125}"/>
              </a:ext>
            </a:extLst>
          </p:cNvPr>
          <p:cNvCxnSpPr>
            <a:cxnSpLocks/>
            <a:stCxn id="244" idx="2"/>
          </p:cNvCxnSpPr>
          <p:nvPr/>
        </p:nvCxnSpPr>
        <p:spPr bwMode="auto">
          <a:xfrm>
            <a:off x="2826919" y="3335369"/>
            <a:ext cx="5163386" cy="108049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9ECDDFEF-B006-1542-AC4E-71E1916996A9}"/>
              </a:ext>
            </a:extLst>
          </p:cNvPr>
          <p:cNvCxnSpPr>
            <a:cxnSpLocks/>
            <a:stCxn id="245" idx="2"/>
          </p:cNvCxnSpPr>
          <p:nvPr/>
        </p:nvCxnSpPr>
        <p:spPr bwMode="auto">
          <a:xfrm>
            <a:off x="7093998" y="3341016"/>
            <a:ext cx="907816" cy="105614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E3084A82-9EC8-284B-AC49-0334D5BC6F2C}"/>
              </a:ext>
            </a:extLst>
          </p:cNvPr>
          <p:cNvCxnSpPr>
            <a:cxnSpLocks/>
            <a:endCxn id="64" idx="0"/>
          </p:cNvCxnSpPr>
          <p:nvPr/>
        </p:nvCxnSpPr>
        <p:spPr bwMode="auto">
          <a:xfrm flipH="1">
            <a:off x="3787030" y="3333255"/>
            <a:ext cx="3318384" cy="1043064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AA2A5A6F-B49D-194E-85BA-CAFCD38C29E5}"/>
              </a:ext>
            </a:extLst>
          </p:cNvPr>
          <p:cNvCxnSpPr>
            <a:cxnSpLocks/>
            <a:stCxn id="245" idx="2"/>
          </p:cNvCxnSpPr>
          <p:nvPr/>
        </p:nvCxnSpPr>
        <p:spPr bwMode="auto">
          <a:xfrm flipH="1">
            <a:off x="1582532" y="3341016"/>
            <a:ext cx="5511466" cy="105476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62" name="Group 18">
            <a:extLst>
              <a:ext uri="{FF2B5EF4-FFF2-40B4-BE49-F238E27FC236}">
                <a16:creationId xmlns:a16="http://schemas.microsoft.com/office/drawing/2014/main" id="{B940CE6E-7A43-4B46-99F3-CFF7E29E5150}"/>
              </a:ext>
            </a:extLst>
          </p:cNvPr>
          <p:cNvGrpSpPr>
            <a:grpSpLocks/>
          </p:cNvGrpSpPr>
          <p:nvPr/>
        </p:nvGrpSpPr>
        <p:grpSpPr bwMode="auto">
          <a:xfrm>
            <a:off x="3966335" y="2132224"/>
            <a:ext cx="342661" cy="371350"/>
            <a:chOff x="64" y="40"/>
            <a:chExt cx="561" cy="537"/>
          </a:xfrm>
        </p:grpSpPr>
        <p:grpSp>
          <p:nvGrpSpPr>
            <p:cNvPr id="263" name="Group 7">
              <a:extLst>
                <a:ext uri="{FF2B5EF4-FFF2-40B4-BE49-F238E27FC236}">
                  <a16:creationId xmlns:a16="http://schemas.microsoft.com/office/drawing/2014/main" id="{B759200D-8654-594B-87A3-D4142A4B4B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" y="46"/>
              <a:ext cx="555" cy="531"/>
              <a:chOff x="70" y="46"/>
              <a:chExt cx="555" cy="531"/>
            </a:xfrm>
          </p:grpSpPr>
          <p:sp>
            <p:nvSpPr>
              <p:cNvPr id="274" name="Freeform 4">
                <a:extLst>
                  <a:ext uri="{FF2B5EF4-FFF2-40B4-BE49-F238E27FC236}">
                    <a16:creationId xmlns:a16="http://schemas.microsoft.com/office/drawing/2014/main" id="{B8E60256-081A-D44C-BA9C-EBA07ECD2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" y="46"/>
                <a:ext cx="555" cy="55"/>
              </a:xfrm>
              <a:custGeom>
                <a:avLst/>
                <a:gdLst>
                  <a:gd name="T0" fmla="*/ 0 w 555"/>
                  <a:gd name="T1" fmla="*/ 54 h 55"/>
                  <a:gd name="T2" fmla="*/ 62 w 555"/>
                  <a:gd name="T3" fmla="*/ 0 h 55"/>
                  <a:gd name="T4" fmla="*/ 554 w 555"/>
                  <a:gd name="T5" fmla="*/ 0 h 55"/>
                  <a:gd name="T6" fmla="*/ 493 w 555"/>
                  <a:gd name="T7" fmla="*/ 54 h 55"/>
                  <a:gd name="T8" fmla="*/ 0 w 555"/>
                  <a:gd name="T9" fmla="*/ 54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5" h="55">
                    <a:moveTo>
                      <a:pt x="0" y="54"/>
                    </a:moveTo>
                    <a:lnTo>
                      <a:pt x="62" y="0"/>
                    </a:lnTo>
                    <a:lnTo>
                      <a:pt x="554" y="0"/>
                    </a:lnTo>
                    <a:lnTo>
                      <a:pt x="493" y="54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Rectangle 5">
                <a:extLst>
                  <a:ext uri="{FF2B5EF4-FFF2-40B4-BE49-F238E27FC236}">
                    <a16:creationId xmlns:a16="http://schemas.microsoft.com/office/drawing/2014/main" id="{64A2B161-104D-A940-BD9F-51B200885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" y="106"/>
                <a:ext cx="490" cy="47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76" name="Freeform 6">
                <a:extLst>
                  <a:ext uri="{FF2B5EF4-FFF2-40B4-BE49-F238E27FC236}">
                    <a16:creationId xmlns:a16="http://schemas.microsoft.com/office/drawing/2014/main" id="{1C049DB3-8C35-5542-9032-B487FBE4E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" y="46"/>
                <a:ext cx="55" cy="531"/>
              </a:xfrm>
              <a:custGeom>
                <a:avLst/>
                <a:gdLst>
                  <a:gd name="T0" fmla="*/ 0 w 55"/>
                  <a:gd name="T1" fmla="*/ 59 h 531"/>
                  <a:gd name="T2" fmla="*/ 54 w 55"/>
                  <a:gd name="T3" fmla="*/ 0 h 531"/>
                  <a:gd name="T4" fmla="*/ 54 w 55"/>
                  <a:gd name="T5" fmla="*/ 469 h 531"/>
                  <a:gd name="T6" fmla="*/ 0 w 55"/>
                  <a:gd name="T7" fmla="*/ 530 h 531"/>
                  <a:gd name="T8" fmla="*/ 0 w 55"/>
                  <a:gd name="T9" fmla="*/ 59 h 5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31">
                    <a:moveTo>
                      <a:pt x="0" y="59"/>
                    </a:moveTo>
                    <a:lnTo>
                      <a:pt x="54" y="0"/>
                    </a:lnTo>
                    <a:lnTo>
                      <a:pt x="54" y="469"/>
                    </a:lnTo>
                    <a:lnTo>
                      <a:pt x="0" y="530"/>
                    </a:lnTo>
                    <a:lnTo>
                      <a:pt x="0" y="59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4" name="Group 11">
              <a:extLst>
                <a:ext uri="{FF2B5EF4-FFF2-40B4-BE49-F238E27FC236}">
                  <a16:creationId xmlns:a16="http://schemas.microsoft.com/office/drawing/2014/main" id="{EEA72E38-6C4B-E14F-879C-B15FB25F1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" y="40"/>
              <a:ext cx="555" cy="537"/>
              <a:chOff x="64" y="40"/>
              <a:chExt cx="555" cy="537"/>
            </a:xfrm>
          </p:grpSpPr>
          <p:sp>
            <p:nvSpPr>
              <p:cNvPr id="271" name="Freeform 8">
                <a:extLst>
                  <a:ext uri="{FF2B5EF4-FFF2-40B4-BE49-F238E27FC236}">
                    <a16:creationId xmlns:a16="http://schemas.microsoft.com/office/drawing/2014/main" id="{46CC7D39-6A6E-5843-B76E-0E5E39126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" y="40"/>
                <a:ext cx="555" cy="54"/>
              </a:xfrm>
              <a:custGeom>
                <a:avLst/>
                <a:gdLst>
                  <a:gd name="T0" fmla="*/ 0 w 555"/>
                  <a:gd name="T1" fmla="*/ 53 h 54"/>
                  <a:gd name="T2" fmla="*/ 62 w 555"/>
                  <a:gd name="T3" fmla="*/ 0 h 54"/>
                  <a:gd name="T4" fmla="*/ 554 w 555"/>
                  <a:gd name="T5" fmla="*/ 0 h 54"/>
                  <a:gd name="T6" fmla="*/ 493 w 555"/>
                  <a:gd name="T7" fmla="*/ 53 h 54"/>
                  <a:gd name="T8" fmla="*/ 0 w 555"/>
                  <a:gd name="T9" fmla="*/ 53 h 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5" h="54">
                    <a:moveTo>
                      <a:pt x="0" y="53"/>
                    </a:moveTo>
                    <a:lnTo>
                      <a:pt x="62" y="0"/>
                    </a:lnTo>
                    <a:lnTo>
                      <a:pt x="554" y="0"/>
                    </a:lnTo>
                    <a:lnTo>
                      <a:pt x="493" y="53"/>
                    </a:lnTo>
                    <a:lnTo>
                      <a:pt x="0" y="53"/>
                    </a:lnTo>
                  </a:path>
                </a:pathLst>
              </a:custGeom>
              <a:solidFill>
                <a:srgbClr val="558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Rectangle 9">
                <a:extLst>
                  <a:ext uri="{FF2B5EF4-FFF2-40B4-BE49-F238E27FC236}">
                    <a16:creationId xmlns:a16="http://schemas.microsoft.com/office/drawing/2014/main" id="{2D98E099-31A2-124B-99DD-048E16D8C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" y="101"/>
                <a:ext cx="490" cy="475"/>
              </a:xfrm>
              <a:prstGeom prst="rect">
                <a:avLst/>
              </a:prstGeom>
              <a:solidFill>
                <a:srgbClr val="004E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73" name="Freeform 10">
                <a:extLst>
                  <a:ext uri="{FF2B5EF4-FFF2-40B4-BE49-F238E27FC236}">
                    <a16:creationId xmlns:a16="http://schemas.microsoft.com/office/drawing/2014/main" id="{FD7DD6EE-6690-DA47-8B69-D76F25B2ED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" y="40"/>
                <a:ext cx="57" cy="537"/>
              </a:xfrm>
              <a:custGeom>
                <a:avLst/>
                <a:gdLst>
                  <a:gd name="T0" fmla="*/ 0 w 57"/>
                  <a:gd name="T1" fmla="*/ 60 h 537"/>
                  <a:gd name="T2" fmla="*/ 56 w 57"/>
                  <a:gd name="T3" fmla="*/ 0 h 537"/>
                  <a:gd name="T4" fmla="*/ 56 w 57"/>
                  <a:gd name="T5" fmla="*/ 475 h 537"/>
                  <a:gd name="T6" fmla="*/ 0 w 57"/>
                  <a:gd name="T7" fmla="*/ 536 h 537"/>
                  <a:gd name="T8" fmla="*/ 0 w 57"/>
                  <a:gd name="T9" fmla="*/ 60 h 5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" h="537">
                    <a:moveTo>
                      <a:pt x="0" y="60"/>
                    </a:moveTo>
                    <a:lnTo>
                      <a:pt x="56" y="0"/>
                    </a:lnTo>
                    <a:lnTo>
                      <a:pt x="56" y="475"/>
                    </a:lnTo>
                    <a:lnTo>
                      <a:pt x="0" y="536"/>
                    </a:lnTo>
                    <a:lnTo>
                      <a:pt x="0" y="60"/>
                    </a:lnTo>
                  </a:path>
                </a:pathLst>
              </a:custGeom>
              <a:solidFill>
                <a:srgbClr val="0034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5" name="Group 17">
              <a:extLst>
                <a:ext uri="{FF2B5EF4-FFF2-40B4-BE49-F238E27FC236}">
                  <a16:creationId xmlns:a16="http://schemas.microsoft.com/office/drawing/2014/main" id="{ED5E9E36-C82F-0440-B9FC-D13032B220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" y="123"/>
              <a:ext cx="445" cy="442"/>
              <a:chOff x="90" y="123"/>
              <a:chExt cx="445" cy="442"/>
            </a:xfrm>
          </p:grpSpPr>
          <p:sp>
            <p:nvSpPr>
              <p:cNvPr id="266" name="Freeform 12">
                <a:extLst>
                  <a:ext uri="{FF2B5EF4-FFF2-40B4-BE49-F238E27FC236}">
                    <a16:creationId xmlns:a16="http://schemas.microsoft.com/office/drawing/2014/main" id="{4360DCCA-102A-3D42-9967-5D29BCC1C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" y="123"/>
                <a:ext cx="122" cy="227"/>
              </a:xfrm>
              <a:custGeom>
                <a:avLst/>
                <a:gdLst>
                  <a:gd name="T0" fmla="*/ 43 w 122"/>
                  <a:gd name="T1" fmla="*/ 226 h 227"/>
                  <a:gd name="T2" fmla="*/ 43 w 122"/>
                  <a:gd name="T3" fmla="*/ 77 h 227"/>
                  <a:gd name="T4" fmla="*/ 0 w 122"/>
                  <a:gd name="T5" fmla="*/ 77 h 227"/>
                  <a:gd name="T6" fmla="*/ 61 w 122"/>
                  <a:gd name="T7" fmla="*/ 0 h 227"/>
                  <a:gd name="T8" fmla="*/ 121 w 122"/>
                  <a:gd name="T9" fmla="*/ 77 h 227"/>
                  <a:gd name="T10" fmla="*/ 76 w 122"/>
                  <a:gd name="T11" fmla="*/ 77 h 227"/>
                  <a:gd name="T12" fmla="*/ 76 w 122"/>
                  <a:gd name="T13" fmla="*/ 168 h 227"/>
                  <a:gd name="T14" fmla="*/ 82 w 122"/>
                  <a:gd name="T15" fmla="*/ 168 h 227"/>
                  <a:gd name="T16" fmla="*/ 43 w 122"/>
                  <a:gd name="T17" fmla="*/ 226 h 22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2" h="227">
                    <a:moveTo>
                      <a:pt x="43" y="226"/>
                    </a:moveTo>
                    <a:lnTo>
                      <a:pt x="43" y="77"/>
                    </a:lnTo>
                    <a:lnTo>
                      <a:pt x="0" y="77"/>
                    </a:lnTo>
                    <a:lnTo>
                      <a:pt x="61" y="0"/>
                    </a:lnTo>
                    <a:lnTo>
                      <a:pt x="121" y="77"/>
                    </a:lnTo>
                    <a:lnTo>
                      <a:pt x="76" y="77"/>
                    </a:lnTo>
                    <a:lnTo>
                      <a:pt x="76" y="168"/>
                    </a:lnTo>
                    <a:lnTo>
                      <a:pt x="82" y="168"/>
                    </a:lnTo>
                    <a:lnTo>
                      <a:pt x="43" y="22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13">
                <a:extLst>
                  <a:ext uri="{FF2B5EF4-FFF2-40B4-BE49-F238E27FC236}">
                    <a16:creationId xmlns:a16="http://schemas.microsoft.com/office/drawing/2014/main" id="{499D5773-F6C9-D54D-80E3-19C3D09BA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" y="200"/>
                <a:ext cx="232" cy="117"/>
              </a:xfrm>
              <a:custGeom>
                <a:avLst/>
                <a:gdLst>
                  <a:gd name="T0" fmla="*/ 0 w 232"/>
                  <a:gd name="T1" fmla="*/ 41 h 117"/>
                  <a:gd name="T2" fmla="*/ 152 w 232"/>
                  <a:gd name="T3" fmla="*/ 41 h 117"/>
                  <a:gd name="T4" fmla="*/ 152 w 232"/>
                  <a:gd name="T5" fmla="*/ 0 h 117"/>
                  <a:gd name="T6" fmla="*/ 231 w 232"/>
                  <a:gd name="T7" fmla="*/ 58 h 117"/>
                  <a:gd name="T8" fmla="*/ 152 w 232"/>
                  <a:gd name="T9" fmla="*/ 116 h 117"/>
                  <a:gd name="T10" fmla="*/ 152 w 232"/>
                  <a:gd name="T11" fmla="*/ 72 h 117"/>
                  <a:gd name="T12" fmla="*/ 60 w 232"/>
                  <a:gd name="T13" fmla="*/ 72 h 117"/>
                  <a:gd name="T14" fmla="*/ 60 w 232"/>
                  <a:gd name="T15" fmla="*/ 78 h 117"/>
                  <a:gd name="T16" fmla="*/ 0 w 232"/>
                  <a:gd name="T17" fmla="*/ 41 h 1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32" h="117">
                    <a:moveTo>
                      <a:pt x="0" y="41"/>
                    </a:moveTo>
                    <a:lnTo>
                      <a:pt x="152" y="41"/>
                    </a:lnTo>
                    <a:lnTo>
                      <a:pt x="152" y="0"/>
                    </a:lnTo>
                    <a:lnTo>
                      <a:pt x="231" y="58"/>
                    </a:lnTo>
                    <a:lnTo>
                      <a:pt x="152" y="116"/>
                    </a:lnTo>
                    <a:lnTo>
                      <a:pt x="152" y="72"/>
                    </a:lnTo>
                    <a:lnTo>
                      <a:pt x="60" y="72"/>
                    </a:lnTo>
                    <a:lnTo>
                      <a:pt x="60" y="78"/>
                    </a:lnTo>
                    <a:lnTo>
                      <a:pt x="0" y="4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14">
                <a:extLst>
                  <a:ext uri="{FF2B5EF4-FFF2-40B4-BE49-F238E27FC236}">
                    <a16:creationId xmlns:a16="http://schemas.microsoft.com/office/drawing/2014/main" id="{C298F7C4-09CC-774A-BEE1-DC8C7ABFD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" y="336"/>
                <a:ext cx="122" cy="229"/>
              </a:xfrm>
              <a:custGeom>
                <a:avLst/>
                <a:gdLst>
                  <a:gd name="T0" fmla="*/ 77 w 122"/>
                  <a:gd name="T1" fmla="*/ 0 h 229"/>
                  <a:gd name="T2" fmla="*/ 77 w 122"/>
                  <a:gd name="T3" fmla="*/ 150 h 229"/>
                  <a:gd name="T4" fmla="*/ 121 w 122"/>
                  <a:gd name="T5" fmla="*/ 150 h 229"/>
                  <a:gd name="T6" fmla="*/ 60 w 122"/>
                  <a:gd name="T7" fmla="*/ 228 h 229"/>
                  <a:gd name="T8" fmla="*/ 0 w 122"/>
                  <a:gd name="T9" fmla="*/ 150 h 229"/>
                  <a:gd name="T10" fmla="*/ 45 w 122"/>
                  <a:gd name="T11" fmla="*/ 150 h 229"/>
                  <a:gd name="T12" fmla="*/ 45 w 122"/>
                  <a:gd name="T13" fmla="*/ 59 h 229"/>
                  <a:gd name="T14" fmla="*/ 39 w 122"/>
                  <a:gd name="T15" fmla="*/ 59 h 229"/>
                  <a:gd name="T16" fmla="*/ 77 w 122"/>
                  <a:gd name="T17" fmla="*/ 0 h 22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2" h="229">
                    <a:moveTo>
                      <a:pt x="77" y="0"/>
                    </a:moveTo>
                    <a:lnTo>
                      <a:pt x="77" y="150"/>
                    </a:lnTo>
                    <a:lnTo>
                      <a:pt x="121" y="150"/>
                    </a:lnTo>
                    <a:lnTo>
                      <a:pt x="60" y="228"/>
                    </a:lnTo>
                    <a:lnTo>
                      <a:pt x="0" y="150"/>
                    </a:lnTo>
                    <a:lnTo>
                      <a:pt x="45" y="150"/>
                    </a:lnTo>
                    <a:lnTo>
                      <a:pt x="45" y="59"/>
                    </a:lnTo>
                    <a:lnTo>
                      <a:pt x="39" y="59"/>
                    </a:lnTo>
                    <a:lnTo>
                      <a:pt x="77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15">
                <a:extLst>
                  <a:ext uri="{FF2B5EF4-FFF2-40B4-BE49-F238E27FC236}">
                    <a16:creationId xmlns:a16="http://schemas.microsoft.com/office/drawing/2014/main" id="{70B7FA9A-846A-5943-B785-799484ABF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373"/>
                <a:ext cx="232" cy="119"/>
              </a:xfrm>
              <a:custGeom>
                <a:avLst/>
                <a:gdLst>
                  <a:gd name="T0" fmla="*/ 231 w 232"/>
                  <a:gd name="T1" fmla="*/ 77 h 119"/>
                  <a:gd name="T2" fmla="*/ 79 w 232"/>
                  <a:gd name="T3" fmla="*/ 77 h 119"/>
                  <a:gd name="T4" fmla="*/ 79 w 232"/>
                  <a:gd name="T5" fmla="*/ 118 h 119"/>
                  <a:gd name="T6" fmla="*/ 0 w 232"/>
                  <a:gd name="T7" fmla="*/ 59 h 119"/>
                  <a:gd name="T8" fmla="*/ 79 w 232"/>
                  <a:gd name="T9" fmla="*/ 0 h 119"/>
                  <a:gd name="T10" fmla="*/ 79 w 232"/>
                  <a:gd name="T11" fmla="*/ 45 h 119"/>
                  <a:gd name="T12" fmla="*/ 171 w 232"/>
                  <a:gd name="T13" fmla="*/ 45 h 119"/>
                  <a:gd name="T14" fmla="*/ 171 w 232"/>
                  <a:gd name="T15" fmla="*/ 38 h 119"/>
                  <a:gd name="T16" fmla="*/ 231 w 232"/>
                  <a:gd name="T17" fmla="*/ 77 h 1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32" h="119">
                    <a:moveTo>
                      <a:pt x="231" y="77"/>
                    </a:moveTo>
                    <a:lnTo>
                      <a:pt x="79" y="77"/>
                    </a:lnTo>
                    <a:lnTo>
                      <a:pt x="79" y="118"/>
                    </a:lnTo>
                    <a:lnTo>
                      <a:pt x="0" y="59"/>
                    </a:lnTo>
                    <a:lnTo>
                      <a:pt x="79" y="0"/>
                    </a:lnTo>
                    <a:lnTo>
                      <a:pt x="79" y="45"/>
                    </a:lnTo>
                    <a:lnTo>
                      <a:pt x="171" y="45"/>
                    </a:lnTo>
                    <a:lnTo>
                      <a:pt x="171" y="38"/>
                    </a:lnTo>
                    <a:lnTo>
                      <a:pt x="231" y="77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Oval 16">
                <a:extLst>
                  <a:ext uri="{FF2B5EF4-FFF2-40B4-BE49-F238E27FC236}">
                    <a16:creationId xmlns:a16="http://schemas.microsoft.com/office/drawing/2014/main" id="{3BCF09EB-3F5D-6C46-9998-C7481F5DB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" y="267"/>
                <a:ext cx="150" cy="157"/>
              </a:xfrm>
              <a:prstGeom prst="ellipse">
                <a:avLst/>
              </a:prstGeom>
              <a:noFill/>
              <a:ln w="762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277" name="Group 18">
            <a:extLst>
              <a:ext uri="{FF2B5EF4-FFF2-40B4-BE49-F238E27FC236}">
                <a16:creationId xmlns:a16="http://schemas.microsoft.com/office/drawing/2014/main" id="{324F8743-9024-EA4A-8E51-0D487696C031}"/>
              </a:ext>
            </a:extLst>
          </p:cNvPr>
          <p:cNvGrpSpPr>
            <a:grpSpLocks/>
          </p:cNvGrpSpPr>
          <p:nvPr/>
        </p:nvGrpSpPr>
        <p:grpSpPr bwMode="auto">
          <a:xfrm>
            <a:off x="5495147" y="2142758"/>
            <a:ext cx="342661" cy="371350"/>
            <a:chOff x="64" y="40"/>
            <a:chExt cx="561" cy="537"/>
          </a:xfrm>
        </p:grpSpPr>
        <p:grpSp>
          <p:nvGrpSpPr>
            <p:cNvPr id="278" name="Group 7">
              <a:extLst>
                <a:ext uri="{FF2B5EF4-FFF2-40B4-BE49-F238E27FC236}">
                  <a16:creationId xmlns:a16="http://schemas.microsoft.com/office/drawing/2014/main" id="{B3FBDF34-1A3C-444D-9058-684AC79FA3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" y="46"/>
              <a:ext cx="555" cy="531"/>
              <a:chOff x="70" y="46"/>
              <a:chExt cx="555" cy="531"/>
            </a:xfrm>
          </p:grpSpPr>
          <p:sp>
            <p:nvSpPr>
              <p:cNvPr id="289" name="Freeform 4">
                <a:extLst>
                  <a:ext uri="{FF2B5EF4-FFF2-40B4-BE49-F238E27FC236}">
                    <a16:creationId xmlns:a16="http://schemas.microsoft.com/office/drawing/2014/main" id="{961ABBE2-9235-5244-B20A-301F4E0FA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" y="46"/>
                <a:ext cx="555" cy="55"/>
              </a:xfrm>
              <a:custGeom>
                <a:avLst/>
                <a:gdLst>
                  <a:gd name="T0" fmla="*/ 0 w 555"/>
                  <a:gd name="T1" fmla="*/ 54 h 55"/>
                  <a:gd name="T2" fmla="*/ 62 w 555"/>
                  <a:gd name="T3" fmla="*/ 0 h 55"/>
                  <a:gd name="T4" fmla="*/ 554 w 555"/>
                  <a:gd name="T5" fmla="*/ 0 h 55"/>
                  <a:gd name="T6" fmla="*/ 493 w 555"/>
                  <a:gd name="T7" fmla="*/ 54 h 55"/>
                  <a:gd name="T8" fmla="*/ 0 w 555"/>
                  <a:gd name="T9" fmla="*/ 54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5" h="55">
                    <a:moveTo>
                      <a:pt x="0" y="54"/>
                    </a:moveTo>
                    <a:lnTo>
                      <a:pt x="62" y="0"/>
                    </a:lnTo>
                    <a:lnTo>
                      <a:pt x="554" y="0"/>
                    </a:lnTo>
                    <a:lnTo>
                      <a:pt x="493" y="54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Rectangle 5">
                <a:extLst>
                  <a:ext uri="{FF2B5EF4-FFF2-40B4-BE49-F238E27FC236}">
                    <a16:creationId xmlns:a16="http://schemas.microsoft.com/office/drawing/2014/main" id="{92542F61-A1B0-2E44-8EAF-C5B95B42F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" y="106"/>
                <a:ext cx="490" cy="47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91" name="Freeform 6">
                <a:extLst>
                  <a:ext uri="{FF2B5EF4-FFF2-40B4-BE49-F238E27FC236}">
                    <a16:creationId xmlns:a16="http://schemas.microsoft.com/office/drawing/2014/main" id="{7547C165-C896-0D44-A08F-BE57300FD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" y="46"/>
                <a:ext cx="55" cy="531"/>
              </a:xfrm>
              <a:custGeom>
                <a:avLst/>
                <a:gdLst>
                  <a:gd name="T0" fmla="*/ 0 w 55"/>
                  <a:gd name="T1" fmla="*/ 59 h 531"/>
                  <a:gd name="T2" fmla="*/ 54 w 55"/>
                  <a:gd name="T3" fmla="*/ 0 h 531"/>
                  <a:gd name="T4" fmla="*/ 54 w 55"/>
                  <a:gd name="T5" fmla="*/ 469 h 531"/>
                  <a:gd name="T6" fmla="*/ 0 w 55"/>
                  <a:gd name="T7" fmla="*/ 530 h 531"/>
                  <a:gd name="T8" fmla="*/ 0 w 55"/>
                  <a:gd name="T9" fmla="*/ 59 h 5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31">
                    <a:moveTo>
                      <a:pt x="0" y="59"/>
                    </a:moveTo>
                    <a:lnTo>
                      <a:pt x="54" y="0"/>
                    </a:lnTo>
                    <a:lnTo>
                      <a:pt x="54" y="469"/>
                    </a:lnTo>
                    <a:lnTo>
                      <a:pt x="0" y="530"/>
                    </a:lnTo>
                    <a:lnTo>
                      <a:pt x="0" y="59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9" name="Group 11">
              <a:extLst>
                <a:ext uri="{FF2B5EF4-FFF2-40B4-BE49-F238E27FC236}">
                  <a16:creationId xmlns:a16="http://schemas.microsoft.com/office/drawing/2014/main" id="{BE14E278-9EE4-A344-977C-453EC3E3BB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" y="40"/>
              <a:ext cx="555" cy="537"/>
              <a:chOff x="64" y="40"/>
              <a:chExt cx="555" cy="537"/>
            </a:xfrm>
          </p:grpSpPr>
          <p:sp>
            <p:nvSpPr>
              <p:cNvPr id="286" name="Freeform 8">
                <a:extLst>
                  <a:ext uri="{FF2B5EF4-FFF2-40B4-BE49-F238E27FC236}">
                    <a16:creationId xmlns:a16="http://schemas.microsoft.com/office/drawing/2014/main" id="{99EF4ED7-30BF-AE43-A47B-EBCF22FBD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" y="40"/>
                <a:ext cx="555" cy="54"/>
              </a:xfrm>
              <a:custGeom>
                <a:avLst/>
                <a:gdLst>
                  <a:gd name="T0" fmla="*/ 0 w 555"/>
                  <a:gd name="T1" fmla="*/ 53 h 54"/>
                  <a:gd name="T2" fmla="*/ 62 w 555"/>
                  <a:gd name="T3" fmla="*/ 0 h 54"/>
                  <a:gd name="T4" fmla="*/ 554 w 555"/>
                  <a:gd name="T5" fmla="*/ 0 h 54"/>
                  <a:gd name="T6" fmla="*/ 493 w 555"/>
                  <a:gd name="T7" fmla="*/ 53 h 54"/>
                  <a:gd name="T8" fmla="*/ 0 w 555"/>
                  <a:gd name="T9" fmla="*/ 53 h 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5" h="54">
                    <a:moveTo>
                      <a:pt x="0" y="53"/>
                    </a:moveTo>
                    <a:lnTo>
                      <a:pt x="62" y="0"/>
                    </a:lnTo>
                    <a:lnTo>
                      <a:pt x="554" y="0"/>
                    </a:lnTo>
                    <a:lnTo>
                      <a:pt x="493" y="53"/>
                    </a:lnTo>
                    <a:lnTo>
                      <a:pt x="0" y="53"/>
                    </a:lnTo>
                  </a:path>
                </a:pathLst>
              </a:custGeom>
              <a:solidFill>
                <a:srgbClr val="558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Rectangle 9">
                <a:extLst>
                  <a:ext uri="{FF2B5EF4-FFF2-40B4-BE49-F238E27FC236}">
                    <a16:creationId xmlns:a16="http://schemas.microsoft.com/office/drawing/2014/main" id="{BB0E485D-389E-5448-BD05-1A07675F0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" y="101"/>
                <a:ext cx="490" cy="475"/>
              </a:xfrm>
              <a:prstGeom prst="rect">
                <a:avLst/>
              </a:prstGeom>
              <a:solidFill>
                <a:srgbClr val="004E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88" name="Freeform 10">
                <a:extLst>
                  <a:ext uri="{FF2B5EF4-FFF2-40B4-BE49-F238E27FC236}">
                    <a16:creationId xmlns:a16="http://schemas.microsoft.com/office/drawing/2014/main" id="{17982576-C00B-934C-93EE-DD3451F24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" y="40"/>
                <a:ext cx="57" cy="537"/>
              </a:xfrm>
              <a:custGeom>
                <a:avLst/>
                <a:gdLst>
                  <a:gd name="T0" fmla="*/ 0 w 57"/>
                  <a:gd name="T1" fmla="*/ 60 h 537"/>
                  <a:gd name="T2" fmla="*/ 56 w 57"/>
                  <a:gd name="T3" fmla="*/ 0 h 537"/>
                  <a:gd name="T4" fmla="*/ 56 w 57"/>
                  <a:gd name="T5" fmla="*/ 475 h 537"/>
                  <a:gd name="T6" fmla="*/ 0 w 57"/>
                  <a:gd name="T7" fmla="*/ 536 h 537"/>
                  <a:gd name="T8" fmla="*/ 0 w 57"/>
                  <a:gd name="T9" fmla="*/ 60 h 5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" h="537">
                    <a:moveTo>
                      <a:pt x="0" y="60"/>
                    </a:moveTo>
                    <a:lnTo>
                      <a:pt x="56" y="0"/>
                    </a:lnTo>
                    <a:lnTo>
                      <a:pt x="56" y="475"/>
                    </a:lnTo>
                    <a:lnTo>
                      <a:pt x="0" y="536"/>
                    </a:lnTo>
                    <a:lnTo>
                      <a:pt x="0" y="60"/>
                    </a:lnTo>
                  </a:path>
                </a:pathLst>
              </a:custGeom>
              <a:solidFill>
                <a:srgbClr val="0034A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0" name="Group 17">
              <a:extLst>
                <a:ext uri="{FF2B5EF4-FFF2-40B4-BE49-F238E27FC236}">
                  <a16:creationId xmlns:a16="http://schemas.microsoft.com/office/drawing/2014/main" id="{60B9D78D-EC0D-3A4C-9C00-38679064FE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" y="123"/>
              <a:ext cx="445" cy="442"/>
              <a:chOff x="90" y="123"/>
              <a:chExt cx="445" cy="442"/>
            </a:xfrm>
          </p:grpSpPr>
          <p:sp>
            <p:nvSpPr>
              <p:cNvPr id="281" name="Freeform 12">
                <a:extLst>
                  <a:ext uri="{FF2B5EF4-FFF2-40B4-BE49-F238E27FC236}">
                    <a16:creationId xmlns:a16="http://schemas.microsoft.com/office/drawing/2014/main" id="{E1F64F3C-37F9-634E-853B-C9B69E42E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" y="123"/>
                <a:ext cx="122" cy="227"/>
              </a:xfrm>
              <a:custGeom>
                <a:avLst/>
                <a:gdLst>
                  <a:gd name="T0" fmla="*/ 43 w 122"/>
                  <a:gd name="T1" fmla="*/ 226 h 227"/>
                  <a:gd name="T2" fmla="*/ 43 w 122"/>
                  <a:gd name="T3" fmla="*/ 77 h 227"/>
                  <a:gd name="T4" fmla="*/ 0 w 122"/>
                  <a:gd name="T5" fmla="*/ 77 h 227"/>
                  <a:gd name="T6" fmla="*/ 61 w 122"/>
                  <a:gd name="T7" fmla="*/ 0 h 227"/>
                  <a:gd name="T8" fmla="*/ 121 w 122"/>
                  <a:gd name="T9" fmla="*/ 77 h 227"/>
                  <a:gd name="T10" fmla="*/ 76 w 122"/>
                  <a:gd name="T11" fmla="*/ 77 h 227"/>
                  <a:gd name="T12" fmla="*/ 76 w 122"/>
                  <a:gd name="T13" fmla="*/ 168 h 227"/>
                  <a:gd name="T14" fmla="*/ 82 w 122"/>
                  <a:gd name="T15" fmla="*/ 168 h 227"/>
                  <a:gd name="T16" fmla="*/ 43 w 122"/>
                  <a:gd name="T17" fmla="*/ 226 h 22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2" h="227">
                    <a:moveTo>
                      <a:pt x="43" y="226"/>
                    </a:moveTo>
                    <a:lnTo>
                      <a:pt x="43" y="77"/>
                    </a:lnTo>
                    <a:lnTo>
                      <a:pt x="0" y="77"/>
                    </a:lnTo>
                    <a:lnTo>
                      <a:pt x="61" y="0"/>
                    </a:lnTo>
                    <a:lnTo>
                      <a:pt x="121" y="77"/>
                    </a:lnTo>
                    <a:lnTo>
                      <a:pt x="76" y="77"/>
                    </a:lnTo>
                    <a:lnTo>
                      <a:pt x="76" y="168"/>
                    </a:lnTo>
                    <a:lnTo>
                      <a:pt x="82" y="168"/>
                    </a:lnTo>
                    <a:lnTo>
                      <a:pt x="43" y="22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13">
                <a:extLst>
                  <a:ext uri="{FF2B5EF4-FFF2-40B4-BE49-F238E27FC236}">
                    <a16:creationId xmlns:a16="http://schemas.microsoft.com/office/drawing/2014/main" id="{183B83CB-9CC3-5A4B-9562-1149EA7CA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" y="200"/>
                <a:ext cx="232" cy="117"/>
              </a:xfrm>
              <a:custGeom>
                <a:avLst/>
                <a:gdLst>
                  <a:gd name="T0" fmla="*/ 0 w 232"/>
                  <a:gd name="T1" fmla="*/ 41 h 117"/>
                  <a:gd name="T2" fmla="*/ 152 w 232"/>
                  <a:gd name="T3" fmla="*/ 41 h 117"/>
                  <a:gd name="T4" fmla="*/ 152 w 232"/>
                  <a:gd name="T5" fmla="*/ 0 h 117"/>
                  <a:gd name="T6" fmla="*/ 231 w 232"/>
                  <a:gd name="T7" fmla="*/ 58 h 117"/>
                  <a:gd name="T8" fmla="*/ 152 w 232"/>
                  <a:gd name="T9" fmla="*/ 116 h 117"/>
                  <a:gd name="T10" fmla="*/ 152 w 232"/>
                  <a:gd name="T11" fmla="*/ 72 h 117"/>
                  <a:gd name="T12" fmla="*/ 60 w 232"/>
                  <a:gd name="T13" fmla="*/ 72 h 117"/>
                  <a:gd name="T14" fmla="*/ 60 w 232"/>
                  <a:gd name="T15" fmla="*/ 78 h 117"/>
                  <a:gd name="T16" fmla="*/ 0 w 232"/>
                  <a:gd name="T17" fmla="*/ 41 h 1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32" h="117">
                    <a:moveTo>
                      <a:pt x="0" y="41"/>
                    </a:moveTo>
                    <a:lnTo>
                      <a:pt x="152" y="41"/>
                    </a:lnTo>
                    <a:lnTo>
                      <a:pt x="152" y="0"/>
                    </a:lnTo>
                    <a:lnTo>
                      <a:pt x="231" y="58"/>
                    </a:lnTo>
                    <a:lnTo>
                      <a:pt x="152" y="116"/>
                    </a:lnTo>
                    <a:lnTo>
                      <a:pt x="152" y="72"/>
                    </a:lnTo>
                    <a:lnTo>
                      <a:pt x="60" y="72"/>
                    </a:lnTo>
                    <a:lnTo>
                      <a:pt x="60" y="78"/>
                    </a:lnTo>
                    <a:lnTo>
                      <a:pt x="0" y="4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14">
                <a:extLst>
                  <a:ext uri="{FF2B5EF4-FFF2-40B4-BE49-F238E27FC236}">
                    <a16:creationId xmlns:a16="http://schemas.microsoft.com/office/drawing/2014/main" id="{D28446C6-3027-3D47-8B2B-484318815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" y="336"/>
                <a:ext cx="122" cy="229"/>
              </a:xfrm>
              <a:custGeom>
                <a:avLst/>
                <a:gdLst>
                  <a:gd name="T0" fmla="*/ 77 w 122"/>
                  <a:gd name="T1" fmla="*/ 0 h 229"/>
                  <a:gd name="T2" fmla="*/ 77 w 122"/>
                  <a:gd name="T3" fmla="*/ 150 h 229"/>
                  <a:gd name="T4" fmla="*/ 121 w 122"/>
                  <a:gd name="T5" fmla="*/ 150 h 229"/>
                  <a:gd name="T6" fmla="*/ 60 w 122"/>
                  <a:gd name="T7" fmla="*/ 228 h 229"/>
                  <a:gd name="T8" fmla="*/ 0 w 122"/>
                  <a:gd name="T9" fmla="*/ 150 h 229"/>
                  <a:gd name="T10" fmla="*/ 45 w 122"/>
                  <a:gd name="T11" fmla="*/ 150 h 229"/>
                  <a:gd name="T12" fmla="*/ 45 w 122"/>
                  <a:gd name="T13" fmla="*/ 59 h 229"/>
                  <a:gd name="T14" fmla="*/ 39 w 122"/>
                  <a:gd name="T15" fmla="*/ 59 h 229"/>
                  <a:gd name="T16" fmla="*/ 77 w 122"/>
                  <a:gd name="T17" fmla="*/ 0 h 22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2" h="229">
                    <a:moveTo>
                      <a:pt x="77" y="0"/>
                    </a:moveTo>
                    <a:lnTo>
                      <a:pt x="77" y="150"/>
                    </a:lnTo>
                    <a:lnTo>
                      <a:pt x="121" y="150"/>
                    </a:lnTo>
                    <a:lnTo>
                      <a:pt x="60" y="228"/>
                    </a:lnTo>
                    <a:lnTo>
                      <a:pt x="0" y="150"/>
                    </a:lnTo>
                    <a:lnTo>
                      <a:pt x="45" y="150"/>
                    </a:lnTo>
                    <a:lnTo>
                      <a:pt x="45" y="59"/>
                    </a:lnTo>
                    <a:lnTo>
                      <a:pt x="39" y="59"/>
                    </a:lnTo>
                    <a:lnTo>
                      <a:pt x="77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15">
                <a:extLst>
                  <a:ext uri="{FF2B5EF4-FFF2-40B4-BE49-F238E27FC236}">
                    <a16:creationId xmlns:a16="http://schemas.microsoft.com/office/drawing/2014/main" id="{1D42B19D-ABC1-8A48-B447-A769F2678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" y="373"/>
                <a:ext cx="232" cy="119"/>
              </a:xfrm>
              <a:custGeom>
                <a:avLst/>
                <a:gdLst>
                  <a:gd name="T0" fmla="*/ 231 w 232"/>
                  <a:gd name="T1" fmla="*/ 77 h 119"/>
                  <a:gd name="T2" fmla="*/ 79 w 232"/>
                  <a:gd name="T3" fmla="*/ 77 h 119"/>
                  <a:gd name="T4" fmla="*/ 79 w 232"/>
                  <a:gd name="T5" fmla="*/ 118 h 119"/>
                  <a:gd name="T6" fmla="*/ 0 w 232"/>
                  <a:gd name="T7" fmla="*/ 59 h 119"/>
                  <a:gd name="T8" fmla="*/ 79 w 232"/>
                  <a:gd name="T9" fmla="*/ 0 h 119"/>
                  <a:gd name="T10" fmla="*/ 79 w 232"/>
                  <a:gd name="T11" fmla="*/ 45 h 119"/>
                  <a:gd name="T12" fmla="*/ 171 w 232"/>
                  <a:gd name="T13" fmla="*/ 45 h 119"/>
                  <a:gd name="T14" fmla="*/ 171 w 232"/>
                  <a:gd name="T15" fmla="*/ 38 h 119"/>
                  <a:gd name="T16" fmla="*/ 231 w 232"/>
                  <a:gd name="T17" fmla="*/ 77 h 1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32" h="119">
                    <a:moveTo>
                      <a:pt x="231" y="77"/>
                    </a:moveTo>
                    <a:lnTo>
                      <a:pt x="79" y="77"/>
                    </a:lnTo>
                    <a:lnTo>
                      <a:pt x="79" y="118"/>
                    </a:lnTo>
                    <a:lnTo>
                      <a:pt x="0" y="59"/>
                    </a:lnTo>
                    <a:lnTo>
                      <a:pt x="79" y="0"/>
                    </a:lnTo>
                    <a:lnTo>
                      <a:pt x="79" y="45"/>
                    </a:lnTo>
                    <a:lnTo>
                      <a:pt x="171" y="45"/>
                    </a:lnTo>
                    <a:lnTo>
                      <a:pt x="171" y="38"/>
                    </a:lnTo>
                    <a:lnTo>
                      <a:pt x="231" y="77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Oval 16">
                <a:extLst>
                  <a:ext uri="{FF2B5EF4-FFF2-40B4-BE49-F238E27FC236}">
                    <a16:creationId xmlns:a16="http://schemas.microsoft.com/office/drawing/2014/main" id="{149B9C2F-8A0B-2041-91DB-EDC2F715E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" y="267"/>
                <a:ext cx="150" cy="157"/>
              </a:xfrm>
              <a:prstGeom prst="ellipse">
                <a:avLst/>
              </a:prstGeom>
              <a:noFill/>
              <a:ln w="762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</a:endParaRPr>
              </a:p>
            </p:txBody>
          </p:sp>
        </p:grpSp>
      </p:grp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84E5DB1D-EC35-3349-BD05-1396117FE9BE}"/>
              </a:ext>
            </a:extLst>
          </p:cNvPr>
          <p:cNvCxnSpPr>
            <a:cxnSpLocks/>
            <a:stCxn id="272" idx="2"/>
            <a:endCxn id="244" idx="0"/>
          </p:cNvCxnSpPr>
          <p:nvPr/>
        </p:nvCxnSpPr>
        <p:spPr bwMode="auto">
          <a:xfrm flipH="1">
            <a:off x="2826919" y="2502882"/>
            <a:ext cx="1290285" cy="49210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680BCB70-4CDD-2A45-AD57-334617A14E54}"/>
              </a:ext>
            </a:extLst>
          </p:cNvPr>
          <p:cNvCxnSpPr>
            <a:cxnSpLocks/>
            <a:stCxn id="287" idx="2"/>
            <a:endCxn id="244" idx="0"/>
          </p:cNvCxnSpPr>
          <p:nvPr/>
        </p:nvCxnSpPr>
        <p:spPr bwMode="auto">
          <a:xfrm flipH="1">
            <a:off x="2826919" y="2513416"/>
            <a:ext cx="2819097" cy="48157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B07F30CB-2DB3-7D40-AC76-4BAC023BC435}"/>
              </a:ext>
            </a:extLst>
          </p:cNvPr>
          <p:cNvCxnSpPr>
            <a:cxnSpLocks/>
            <a:stCxn id="287" idx="2"/>
            <a:endCxn id="245" idx="0"/>
          </p:cNvCxnSpPr>
          <p:nvPr/>
        </p:nvCxnSpPr>
        <p:spPr bwMode="auto">
          <a:xfrm>
            <a:off x="5646016" y="2513416"/>
            <a:ext cx="1447982" cy="48722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64A39756-0369-2144-8228-C0FE7BB58BDE}"/>
              </a:ext>
            </a:extLst>
          </p:cNvPr>
          <p:cNvCxnSpPr>
            <a:cxnSpLocks/>
            <a:stCxn id="272" idx="2"/>
            <a:endCxn id="245" idx="0"/>
          </p:cNvCxnSpPr>
          <p:nvPr/>
        </p:nvCxnSpPr>
        <p:spPr bwMode="auto">
          <a:xfrm>
            <a:off x="4117204" y="2502882"/>
            <a:ext cx="2976794" cy="497756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5" name="Group 149">
            <a:extLst>
              <a:ext uri="{FF2B5EF4-FFF2-40B4-BE49-F238E27FC236}">
                <a16:creationId xmlns:a16="http://schemas.microsoft.com/office/drawing/2014/main" id="{9ABADA3E-9C01-164B-B533-F0EB2115D14E}"/>
              </a:ext>
            </a:extLst>
          </p:cNvPr>
          <p:cNvGrpSpPr>
            <a:grpSpLocks/>
          </p:cNvGrpSpPr>
          <p:nvPr/>
        </p:nvGrpSpPr>
        <p:grpSpPr bwMode="auto">
          <a:xfrm>
            <a:off x="4389395" y="1130908"/>
            <a:ext cx="1152525" cy="739775"/>
            <a:chOff x="1086" y="1112"/>
            <a:chExt cx="726" cy="466"/>
          </a:xfrm>
        </p:grpSpPr>
        <p:grpSp>
          <p:nvGrpSpPr>
            <p:cNvPr id="306" name="Group 150">
              <a:extLst>
                <a:ext uri="{FF2B5EF4-FFF2-40B4-BE49-F238E27FC236}">
                  <a16:creationId xmlns:a16="http://schemas.microsoft.com/office/drawing/2014/main" id="{5E60656A-7C94-3B44-B37C-19EDEC76B1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6" y="1112"/>
              <a:ext cx="726" cy="466"/>
              <a:chOff x="844" y="531"/>
              <a:chExt cx="530" cy="292"/>
            </a:xfrm>
          </p:grpSpPr>
          <p:grpSp>
            <p:nvGrpSpPr>
              <p:cNvPr id="308" name="Group 151">
                <a:extLst>
                  <a:ext uri="{FF2B5EF4-FFF2-40B4-BE49-F238E27FC236}">
                    <a16:creationId xmlns:a16="http://schemas.microsoft.com/office/drawing/2014/main" id="{266FFEEC-0423-2E4B-A056-184941B98F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7" y="558"/>
                <a:ext cx="217" cy="251"/>
                <a:chOff x="1157" y="558"/>
                <a:chExt cx="217" cy="251"/>
              </a:xfrm>
            </p:grpSpPr>
            <p:grpSp>
              <p:nvGrpSpPr>
                <p:cNvPr id="338" name="Group 152">
                  <a:extLst>
                    <a:ext uri="{FF2B5EF4-FFF2-40B4-BE49-F238E27FC236}">
                      <a16:creationId xmlns:a16="http://schemas.microsoft.com/office/drawing/2014/main" id="{FDAC447A-7192-ED4E-9870-CCAF6D0E3E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42" y="558"/>
                  <a:ext cx="132" cy="201"/>
                  <a:chOff x="1242" y="558"/>
                  <a:chExt cx="132" cy="201"/>
                </a:xfrm>
              </p:grpSpPr>
              <p:grpSp>
                <p:nvGrpSpPr>
                  <p:cNvPr id="343" name="Group 153">
                    <a:extLst>
                      <a:ext uri="{FF2B5EF4-FFF2-40B4-BE49-F238E27FC236}">
                        <a16:creationId xmlns:a16="http://schemas.microsoft.com/office/drawing/2014/main" id="{6635D629-35BA-474E-BEA3-5AB2ED59BC1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276" y="585"/>
                    <a:ext cx="98" cy="147"/>
                    <a:chOff x="1276" y="585"/>
                    <a:chExt cx="98" cy="147"/>
                  </a:xfrm>
                </p:grpSpPr>
                <p:grpSp>
                  <p:nvGrpSpPr>
                    <p:cNvPr id="353" name="Group 154">
                      <a:extLst>
                        <a:ext uri="{FF2B5EF4-FFF2-40B4-BE49-F238E27FC236}">
                          <a16:creationId xmlns:a16="http://schemas.microsoft.com/office/drawing/2014/main" id="{EA641B6D-6A21-0F4B-B690-59215EFFE15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276" y="585"/>
                      <a:ext cx="98" cy="147"/>
                      <a:chOff x="1276" y="585"/>
                      <a:chExt cx="98" cy="147"/>
                    </a:xfrm>
                  </p:grpSpPr>
                  <p:grpSp>
                    <p:nvGrpSpPr>
                      <p:cNvPr id="355" name="Group 155">
                        <a:extLst>
                          <a:ext uri="{FF2B5EF4-FFF2-40B4-BE49-F238E27FC236}">
                            <a16:creationId xmlns:a16="http://schemas.microsoft.com/office/drawing/2014/main" id="{C84361FF-63C9-AE4B-86FE-52AC0016131F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302" y="594"/>
                        <a:ext cx="72" cy="120"/>
                        <a:chOff x="1302" y="594"/>
                        <a:chExt cx="72" cy="120"/>
                      </a:xfrm>
                    </p:grpSpPr>
                    <p:grpSp>
                      <p:nvGrpSpPr>
                        <p:cNvPr id="359" name="Group 156">
                          <a:extLst>
                            <a:ext uri="{FF2B5EF4-FFF2-40B4-BE49-F238E27FC236}">
                              <a16:creationId xmlns:a16="http://schemas.microsoft.com/office/drawing/2014/main" id="{4AEE85A9-C8E5-1F45-BB77-828A1B060A0D}"/>
                            </a:ext>
                          </a:extLst>
                        </p:cNvPr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311" y="594"/>
                          <a:ext cx="63" cy="120"/>
                          <a:chOff x="1311" y="594"/>
                          <a:chExt cx="63" cy="120"/>
                        </a:xfrm>
                      </p:grpSpPr>
                      <p:sp>
                        <p:nvSpPr>
                          <p:cNvPr id="363" name="Oval 157">
                            <a:extLst>
                              <a:ext uri="{FF2B5EF4-FFF2-40B4-BE49-F238E27FC236}">
                                <a16:creationId xmlns:a16="http://schemas.microsoft.com/office/drawing/2014/main" id="{8345B97A-33FF-B841-8C6F-369955FC5ACF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346" y="666"/>
                            <a:ext cx="28" cy="30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>
                              <a:defRPr/>
                            </a:pPr>
                            <a:endParaRPr lang="en-US">
                              <a:latin typeface="Times New Roman" charset="0"/>
                              <a:ea typeface="ＭＳ Ｐゴシック" charset="0"/>
                            </a:endParaRPr>
                          </a:p>
                        </p:txBody>
                      </p:sp>
                      <p:sp>
                        <p:nvSpPr>
                          <p:cNvPr id="364" name="Oval 158">
                            <a:extLst>
                              <a:ext uri="{FF2B5EF4-FFF2-40B4-BE49-F238E27FC236}">
                                <a16:creationId xmlns:a16="http://schemas.microsoft.com/office/drawing/2014/main" id="{8AA8EA20-1792-2C4C-B48E-A4CE076C9D20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320" y="676"/>
                            <a:ext cx="36" cy="38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>
                              <a:defRPr/>
                            </a:pPr>
                            <a:endParaRPr lang="en-US">
                              <a:latin typeface="Times New Roman" charset="0"/>
                              <a:ea typeface="ＭＳ Ｐゴシック" charset="0"/>
                            </a:endParaRPr>
                          </a:p>
                        </p:txBody>
                      </p:sp>
                      <p:sp>
                        <p:nvSpPr>
                          <p:cNvPr id="365" name="Oval 159">
                            <a:extLst>
                              <a:ext uri="{FF2B5EF4-FFF2-40B4-BE49-F238E27FC236}">
                                <a16:creationId xmlns:a16="http://schemas.microsoft.com/office/drawing/2014/main" id="{6AEE432C-306C-A640-90F6-50DD58B53C20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337" y="621"/>
                            <a:ext cx="28" cy="29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>
                              <a:defRPr/>
                            </a:pPr>
                            <a:endParaRPr lang="en-US">
                              <a:latin typeface="Times New Roman" charset="0"/>
                              <a:ea typeface="ＭＳ Ｐゴシック" charset="0"/>
                            </a:endParaRPr>
                          </a:p>
                        </p:txBody>
                      </p:sp>
                      <p:sp>
                        <p:nvSpPr>
                          <p:cNvPr id="366" name="Oval 160">
                            <a:extLst>
                              <a:ext uri="{FF2B5EF4-FFF2-40B4-BE49-F238E27FC236}">
                                <a16:creationId xmlns:a16="http://schemas.microsoft.com/office/drawing/2014/main" id="{E1CB4891-55AC-5546-89B7-EC8E244FDB77}"/>
                              </a:ext>
                            </a:extLst>
                          </p:cNvPr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311" y="594"/>
                            <a:ext cx="37" cy="39"/>
                          </a:xfrm>
                          <a:prstGeom prst="ellipse">
                            <a:avLst/>
                          </a:prstGeom>
                          <a:solidFill>
                            <a:srgbClr val="FFFFFF"/>
                          </a:solidFill>
                          <a:ln w="127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  <a:effectLst/>
                          <a:extLs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 wrap="none" anchor="ctr"/>
                          <a:lstStyle/>
                          <a:p>
                            <a:pPr>
                              <a:defRPr/>
                            </a:pPr>
                            <a:endParaRPr lang="en-US">
                              <a:latin typeface="Times New Roman" charset="0"/>
                              <a:ea typeface="ＭＳ Ｐゴシック" charset="0"/>
                            </a:endParaRPr>
                          </a:p>
                        </p:txBody>
                      </p:sp>
                      <p:sp>
                        <p:nvSpPr>
                          <p:cNvPr id="367" name="Freeform 161">
                            <a:extLst>
                              <a:ext uri="{FF2B5EF4-FFF2-40B4-BE49-F238E27FC236}">
                                <a16:creationId xmlns:a16="http://schemas.microsoft.com/office/drawing/2014/main" id="{3D8A90C4-974A-DC49-819A-EE1E380D8EBA}"/>
                              </a:ext>
                            </a:extLst>
                          </p:cNvPr>
                          <p:cNvSpPr>
                            <a:spLocks/>
                          </p:cNvSpPr>
                          <p:nvPr/>
                        </p:nvSpPr>
                        <p:spPr bwMode="auto">
                          <a:xfrm>
                            <a:off x="1335" y="619"/>
                            <a:ext cx="31" cy="73"/>
                          </a:xfrm>
                          <a:custGeom>
                            <a:avLst/>
                            <a:gdLst>
                              <a:gd name="T0" fmla="*/ 30 w 31"/>
                              <a:gd name="T1" fmla="*/ 71 h 73"/>
                              <a:gd name="T2" fmla="*/ 17 w 31"/>
                              <a:gd name="T3" fmla="*/ 72 h 73"/>
                              <a:gd name="T4" fmla="*/ 0 w 31"/>
                              <a:gd name="T5" fmla="*/ 0 h 73"/>
                              <a:gd name="T6" fmla="*/ 18 w 31"/>
                              <a:gd name="T7" fmla="*/ 5 h 73"/>
                              <a:gd name="T8" fmla="*/ 19 w 31"/>
                              <a:gd name="T9" fmla="*/ 41 h 73"/>
                              <a:gd name="T10" fmla="*/ 30 w 31"/>
                              <a:gd name="T11" fmla="*/ 71 h 73"/>
                              <a:gd name="T12" fmla="*/ 0 60000 65536"/>
                              <a:gd name="T13" fmla="*/ 0 60000 65536"/>
                              <a:gd name="T14" fmla="*/ 0 60000 65536"/>
                              <a:gd name="T15" fmla="*/ 0 60000 65536"/>
                              <a:gd name="T16" fmla="*/ 0 60000 65536"/>
                              <a:gd name="T17" fmla="*/ 0 60000 65536"/>
                            </a:gdLst>
                            <a:ahLst/>
                            <a:cxnLst>
                              <a:cxn ang="T12">
                                <a:pos x="T0" y="T1"/>
                              </a:cxn>
                              <a:cxn ang="T13">
                                <a:pos x="T2" y="T3"/>
                              </a:cxn>
                              <a:cxn ang="T14">
                                <a:pos x="T4" y="T5"/>
                              </a:cxn>
                              <a:cxn ang="T15">
                                <a:pos x="T6" y="T7"/>
                              </a:cxn>
                              <a:cxn ang="T16">
                                <a:pos x="T8" y="T9"/>
                              </a:cxn>
                              <a:cxn ang="T17">
                                <a:pos x="T10" y="T11"/>
                              </a:cxn>
                            </a:cxnLst>
                            <a:rect l="0" t="0" r="r" b="b"/>
                            <a:pathLst>
                              <a:path w="31" h="73">
                                <a:moveTo>
                                  <a:pt x="30" y="71"/>
                                </a:moveTo>
                                <a:lnTo>
                                  <a:pt x="17" y="72"/>
                                </a:lnTo>
                                <a:lnTo>
                                  <a:pt x="0" y="0"/>
                                </a:lnTo>
                                <a:lnTo>
                                  <a:pt x="18" y="5"/>
                                </a:lnTo>
                                <a:lnTo>
                                  <a:pt x="19" y="41"/>
                                </a:lnTo>
                                <a:lnTo>
                                  <a:pt x="30" y="71"/>
                                </a:lnTo>
                              </a:path>
                            </a:pathLst>
                          </a:custGeom>
                          <a:solidFill>
                            <a:srgbClr val="FFFFFF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 cap="rnd">
                                <a:solidFill>
                                  <a:schemeClr val="tx1"/>
                                </a:solidFill>
                                <a:round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7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  <p:txBody>
                          <a:bodyPr/>
                          <a:lstStyle/>
                          <a:p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360" name="Oval 162">
                          <a:extLst>
                            <a:ext uri="{FF2B5EF4-FFF2-40B4-BE49-F238E27FC236}">
                              <a16:creationId xmlns:a16="http://schemas.microsoft.com/office/drawing/2014/main" id="{19803986-B592-8B40-BBA2-961E098AF0AC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02" y="630"/>
                          <a:ext cx="54" cy="57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>
                            <a:latin typeface="Times New Roman" charset="0"/>
                            <a:ea typeface="ＭＳ Ｐゴシック" charset="0"/>
                          </a:endParaRPr>
                        </a:p>
                      </p:txBody>
                    </p:sp>
                    <p:sp>
                      <p:nvSpPr>
                        <p:cNvPr id="361" name="Oval 163">
                          <a:extLst>
                            <a:ext uri="{FF2B5EF4-FFF2-40B4-BE49-F238E27FC236}">
                              <a16:creationId xmlns:a16="http://schemas.microsoft.com/office/drawing/2014/main" id="{D09DD7FE-5386-DF46-A4FF-808E3A1F9792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302" y="666"/>
                          <a:ext cx="37" cy="39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127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pPr>
                            <a:defRPr/>
                          </a:pPr>
                          <a:endParaRPr lang="en-US">
                            <a:latin typeface="Times New Roman" charset="0"/>
                            <a:ea typeface="ＭＳ Ｐゴシック" charset="0"/>
                          </a:endParaRPr>
                        </a:p>
                      </p:txBody>
                    </p:sp>
                    <p:sp>
                      <p:nvSpPr>
                        <p:cNvPr id="362" name="Freeform 164">
                          <a:extLst>
                            <a:ext uri="{FF2B5EF4-FFF2-40B4-BE49-F238E27FC236}">
                              <a16:creationId xmlns:a16="http://schemas.microsoft.com/office/drawing/2014/main" id="{A937F787-E347-C241-A0A4-EF20EADF9A9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313" y="611"/>
                          <a:ext cx="31" cy="78"/>
                        </a:xfrm>
                        <a:custGeom>
                          <a:avLst/>
                          <a:gdLst>
                            <a:gd name="T0" fmla="*/ 28 w 32"/>
                            <a:gd name="T1" fmla="*/ 13 h 78"/>
                            <a:gd name="T2" fmla="*/ 24 w 32"/>
                            <a:gd name="T3" fmla="*/ 29 h 78"/>
                            <a:gd name="T4" fmla="*/ 30 w 32"/>
                            <a:gd name="T5" fmla="*/ 67 h 78"/>
                            <a:gd name="T6" fmla="*/ 18 w 32"/>
                            <a:gd name="T7" fmla="*/ 77 h 78"/>
                            <a:gd name="T8" fmla="*/ 0 w 32"/>
                            <a:gd name="T9" fmla="*/ 32 h 78"/>
                            <a:gd name="T10" fmla="*/ 15 w 32"/>
                            <a:gd name="T11" fmla="*/ 0 h 78"/>
                            <a:gd name="T12" fmla="*/ 28 w 32"/>
                            <a:gd name="T13" fmla="*/ 13 h 78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  <a:gd name="T18" fmla="*/ 0 60000 65536"/>
                            <a:gd name="T19" fmla="*/ 0 60000 65536"/>
                            <a:gd name="T20" fmla="*/ 0 60000 65536"/>
                          </a:gdLst>
                          <a:ahLst/>
                          <a:cxnLst>
                            <a:cxn ang="T14">
                              <a:pos x="T0" y="T1"/>
                            </a:cxn>
                            <a:cxn ang="T15">
                              <a:pos x="T2" y="T3"/>
                            </a:cxn>
                            <a:cxn ang="T16">
                              <a:pos x="T4" y="T5"/>
                            </a:cxn>
                            <a:cxn ang="T17">
                              <a:pos x="T6" y="T7"/>
                            </a:cxn>
                            <a:cxn ang="T18">
                              <a:pos x="T8" y="T9"/>
                            </a:cxn>
                            <a:cxn ang="T19">
                              <a:pos x="T10" y="T11"/>
                            </a:cxn>
                            <a:cxn ang="T20">
                              <a:pos x="T12" y="T13"/>
                            </a:cxn>
                          </a:cxnLst>
                          <a:rect l="0" t="0" r="r" b="b"/>
                          <a:pathLst>
                            <a:path w="32" h="78">
                              <a:moveTo>
                                <a:pt x="29" y="13"/>
                              </a:moveTo>
                              <a:lnTo>
                                <a:pt x="25" y="29"/>
                              </a:lnTo>
                              <a:lnTo>
                                <a:pt x="31" y="67"/>
                              </a:lnTo>
                              <a:lnTo>
                                <a:pt x="19" y="77"/>
                              </a:lnTo>
                              <a:lnTo>
                                <a:pt x="0" y="32"/>
                              </a:lnTo>
                              <a:lnTo>
                                <a:pt x="15" y="0"/>
                              </a:lnTo>
                              <a:lnTo>
                                <a:pt x="29" y="13"/>
                              </a:lnTo>
                            </a:path>
                          </a:pathLst>
                        </a:custGeom>
                        <a:solidFill>
                          <a:srgbClr val="FFFF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cap="rnd">
                              <a:solidFill>
                                <a:schemeClr val="tx1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356" name="Oval 165">
                        <a:extLst>
                          <a:ext uri="{FF2B5EF4-FFF2-40B4-BE49-F238E27FC236}">
                            <a16:creationId xmlns:a16="http://schemas.microsoft.com/office/drawing/2014/main" id="{2A9E8066-FEDF-9148-883C-7C2E8B929B1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02" y="703"/>
                        <a:ext cx="28" cy="29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latin typeface="Times New Roman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57" name="Oval 166">
                        <a:extLst>
                          <a:ext uri="{FF2B5EF4-FFF2-40B4-BE49-F238E27FC236}">
                            <a16:creationId xmlns:a16="http://schemas.microsoft.com/office/drawing/2014/main" id="{4CC5F424-3571-7543-B3A5-68F5822E59E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276" y="585"/>
                        <a:ext cx="37" cy="39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127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>
                          <a:latin typeface="Times New Roman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58" name="Freeform 167">
                        <a:extLst>
                          <a:ext uri="{FF2B5EF4-FFF2-40B4-BE49-F238E27FC236}">
                            <a16:creationId xmlns:a16="http://schemas.microsoft.com/office/drawing/2014/main" id="{11BEA06B-C4F6-834B-87ED-A421952B426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309" y="692"/>
                        <a:ext cx="25" cy="17"/>
                      </a:xfrm>
                      <a:custGeom>
                        <a:avLst/>
                        <a:gdLst>
                          <a:gd name="T0" fmla="*/ 24 w 25"/>
                          <a:gd name="T1" fmla="*/ 10 h 17"/>
                          <a:gd name="T2" fmla="*/ 17 w 25"/>
                          <a:gd name="T3" fmla="*/ 16 h 17"/>
                          <a:gd name="T4" fmla="*/ 0 w 25"/>
                          <a:gd name="T5" fmla="*/ 8 h 17"/>
                          <a:gd name="T6" fmla="*/ 17 w 25"/>
                          <a:gd name="T7" fmla="*/ 0 h 17"/>
                          <a:gd name="T8" fmla="*/ 24 w 25"/>
                          <a:gd name="T9" fmla="*/ 10 h 17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0" t="0" r="r" b="b"/>
                        <a:pathLst>
                          <a:path w="25" h="17">
                            <a:moveTo>
                              <a:pt x="24" y="10"/>
                            </a:moveTo>
                            <a:lnTo>
                              <a:pt x="17" y="16"/>
                            </a:lnTo>
                            <a:lnTo>
                              <a:pt x="0" y="8"/>
                            </a:lnTo>
                            <a:lnTo>
                              <a:pt x="17" y="0"/>
                            </a:lnTo>
                            <a:lnTo>
                              <a:pt x="24" y="10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rnd">
                            <a:solidFill>
                              <a:schemeClr val="tx1"/>
                            </a:solidFill>
                            <a:round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354" name="Freeform 168">
                      <a:extLst>
                        <a:ext uri="{FF2B5EF4-FFF2-40B4-BE49-F238E27FC236}">
                          <a16:creationId xmlns:a16="http://schemas.microsoft.com/office/drawing/2014/main" id="{B575D080-B33C-C443-863A-063719F022A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306" y="602"/>
                      <a:ext cx="17" cy="27"/>
                    </a:xfrm>
                    <a:custGeom>
                      <a:avLst/>
                      <a:gdLst>
                        <a:gd name="T0" fmla="*/ 8 w 17"/>
                        <a:gd name="T1" fmla="*/ 0 h 27"/>
                        <a:gd name="T2" fmla="*/ 16 w 17"/>
                        <a:gd name="T3" fmla="*/ 1 h 27"/>
                        <a:gd name="T4" fmla="*/ 12 w 17"/>
                        <a:gd name="T5" fmla="*/ 26 h 27"/>
                        <a:gd name="T6" fmla="*/ 0 w 17"/>
                        <a:gd name="T7" fmla="*/ 21 h 27"/>
                        <a:gd name="T8" fmla="*/ 8 w 17"/>
                        <a:gd name="T9" fmla="*/ 0 h 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7" h="27">
                          <a:moveTo>
                            <a:pt x="8" y="0"/>
                          </a:moveTo>
                          <a:lnTo>
                            <a:pt x="16" y="1"/>
                          </a:lnTo>
                          <a:lnTo>
                            <a:pt x="12" y="26"/>
                          </a:lnTo>
                          <a:lnTo>
                            <a:pt x="0" y="21"/>
                          </a:lnTo>
                          <a:lnTo>
                            <a:pt x="8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44" name="Group 169">
                    <a:extLst>
                      <a:ext uri="{FF2B5EF4-FFF2-40B4-BE49-F238E27FC236}">
                        <a16:creationId xmlns:a16="http://schemas.microsoft.com/office/drawing/2014/main" id="{59D61F53-A23E-CF41-816F-5DB53048BC9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242" y="558"/>
                    <a:ext cx="88" cy="183"/>
                    <a:chOff x="1242" y="558"/>
                    <a:chExt cx="88" cy="183"/>
                  </a:xfrm>
                </p:grpSpPr>
                <p:sp>
                  <p:nvSpPr>
                    <p:cNvPr id="347" name="Oval 170">
                      <a:extLst>
                        <a:ext uri="{FF2B5EF4-FFF2-40B4-BE49-F238E27FC236}">
                          <a16:creationId xmlns:a16="http://schemas.microsoft.com/office/drawing/2014/main" id="{F44024D1-93B4-214B-AD0F-1276F02A17E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50" y="666"/>
                      <a:ext cx="72" cy="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348" name="Oval 171">
                      <a:extLst>
                        <a:ext uri="{FF2B5EF4-FFF2-40B4-BE49-F238E27FC236}">
                          <a16:creationId xmlns:a16="http://schemas.microsoft.com/office/drawing/2014/main" id="{6645A16D-E6BA-8440-B3D0-8F91ABA9F00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59" y="612"/>
                      <a:ext cx="72" cy="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349" name="Oval 172">
                      <a:extLst>
                        <a:ext uri="{FF2B5EF4-FFF2-40B4-BE49-F238E27FC236}">
                          <a16:creationId xmlns:a16="http://schemas.microsoft.com/office/drawing/2014/main" id="{3103B913-7C5C-584F-8B07-55DF2ED451B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42" y="558"/>
                      <a:ext cx="54" cy="57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350" name="Oval 173">
                      <a:extLst>
                        <a:ext uri="{FF2B5EF4-FFF2-40B4-BE49-F238E27FC236}">
                          <a16:creationId xmlns:a16="http://schemas.microsoft.com/office/drawing/2014/main" id="{C3F66195-3901-9F49-B4B3-71F183C1854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76" y="594"/>
                      <a:ext cx="28" cy="29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>
                        <a:latin typeface="Times New Roman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351" name="Freeform 174">
                      <a:extLst>
                        <a:ext uri="{FF2B5EF4-FFF2-40B4-BE49-F238E27FC236}">
                          <a16:creationId xmlns:a16="http://schemas.microsoft.com/office/drawing/2014/main" id="{DD81F072-9B1D-914B-B762-46595548B80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56" y="585"/>
                      <a:ext cx="55" cy="71"/>
                    </a:xfrm>
                    <a:custGeom>
                      <a:avLst/>
                      <a:gdLst>
                        <a:gd name="T0" fmla="*/ 39 w 54"/>
                        <a:gd name="T1" fmla="*/ 3 h 71"/>
                        <a:gd name="T2" fmla="*/ 38 w 54"/>
                        <a:gd name="T3" fmla="*/ 11 h 71"/>
                        <a:gd name="T4" fmla="*/ 50 w 54"/>
                        <a:gd name="T5" fmla="*/ 27 h 71"/>
                        <a:gd name="T6" fmla="*/ 54 w 54"/>
                        <a:gd name="T7" fmla="*/ 28 h 71"/>
                        <a:gd name="T8" fmla="*/ 35 w 54"/>
                        <a:gd name="T9" fmla="*/ 70 h 71"/>
                        <a:gd name="T10" fmla="*/ 0 w 54"/>
                        <a:gd name="T11" fmla="*/ 0 h 71"/>
                        <a:gd name="T12" fmla="*/ 39 w 54"/>
                        <a:gd name="T13" fmla="*/ 3 h 71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54" h="71">
                          <a:moveTo>
                            <a:pt x="38" y="3"/>
                          </a:moveTo>
                          <a:lnTo>
                            <a:pt x="37" y="11"/>
                          </a:lnTo>
                          <a:lnTo>
                            <a:pt x="49" y="27"/>
                          </a:lnTo>
                          <a:lnTo>
                            <a:pt x="53" y="28"/>
                          </a:lnTo>
                          <a:lnTo>
                            <a:pt x="34" y="70"/>
                          </a:lnTo>
                          <a:lnTo>
                            <a:pt x="0" y="0"/>
                          </a:lnTo>
                          <a:lnTo>
                            <a:pt x="38" y="3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2" name="Freeform 175">
                      <a:extLst>
                        <a:ext uri="{FF2B5EF4-FFF2-40B4-BE49-F238E27FC236}">
                          <a16:creationId xmlns:a16="http://schemas.microsoft.com/office/drawing/2014/main" id="{F3CC0AB1-7C56-7C4A-A4C6-B2981335D3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281" y="679"/>
                      <a:ext cx="35" cy="22"/>
                    </a:xfrm>
                    <a:custGeom>
                      <a:avLst/>
                      <a:gdLst>
                        <a:gd name="T0" fmla="*/ 30 w 35"/>
                        <a:gd name="T1" fmla="*/ 2 h 22"/>
                        <a:gd name="T2" fmla="*/ 34 w 35"/>
                        <a:gd name="T3" fmla="*/ 9 h 22"/>
                        <a:gd name="T4" fmla="*/ 0 w 35"/>
                        <a:gd name="T5" fmla="*/ 21 h 22"/>
                        <a:gd name="T6" fmla="*/ 1 w 35"/>
                        <a:gd name="T7" fmla="*/ 0 h 22"/>
                        <a:gd name="T8" fmla="*/ 30 w 35"/>
                        <a:gd name="T9" fmla="*/ 2 h 2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35" h="22">
                          <a:moveTo>
                            <a:pt x="30" y="2"/>
                          </a:moveTo>
                          <a:lnTo>
                            <a:pt x="34" y="9"/>
                          </a:lnTo>
                          <a:lnTo>
                            <a:pt x="0" y="21"/>
                          </a:lnTo>
                          <a:lnTo>
                            <a:pt x="1" y="0"/>
                          </a:lnTo>
                          <a:lnTo>
                            <a:pt x="30" y="2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7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45" name="Oval 176">
                    <a:extLst>
                      <a:ext uri="{FF2B5EF4-FFF2-40B4-BE49-F238E27FC236}">
                        <a16:creationId xmlns:a16="http://schemas.microsoft.com/office/drawing/2014/main" id="{D06B5138-0670-F542-B2AB-C32812E0DF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42" y="721"/>
                    <a:ext cx="36" cy="38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46" name="Freeform 177">
                    <a:extLst>
                      <a:ext uri="{FF2B5EF4-FFF2-40B4-BE49-F238E27FC236}">
                        <a16:creationId xmlns:a16="http://schemas.microsoft.com/office/drawing/2014/main" id="{B72F10E4-B774-5649-BDA7-A81CEE61F1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66" y="714"/>
                    <a:ext cx="25" cy="25"/>
                  </a:xfrm>
                  <a:custGeom>
                    <a:avLst/>
                    <a:gdLst>
                      <a:gd name="T0" fmla="*/ 10 w 25"/>
                      <a:gd name="T1" fmla="*/ 24 h 25"/>
                      <a:gd name="T2" fmla="*/ 24 w 25"/>
                      <a:gd name="T3" fmla="*/ 16 h 25"/>
                      <a:gd name="T4" fmla="*/ 7 w 25"/>
                      <a:gd name="T5" fmla="*/ 0 h 25"/>
                      <a:gd name="T6" fmla="*/ 0 w 25"/>
                      <a:gd name="T7" fmla="*/ 9 h 25"/>
                      <a:gd name="T8" fmla="*/ 10 w 25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5" h="25">
                        <a:moveTo>
                          <a:pt x="10" y="24"/>
                        </a:moveTo>
                        <a:lnTo>
                          <a:pt x="24" y="16"/>
                        </a:lnTo>
                        <a:lnTo>
                          <a:pt x="7" y="0"/>
                        </a:lnTo>
                        <a:lnTo>
                          <a:pt x="0" y="9"/>
                        </a:lnTo>
                        <a:lnTo>
                          <a:pt x="10" y="24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9" name="Oval 178">
                  <a:extLst>
                    <a:ext uri="{FF2B5EF4-FFF2-40B4-BE49-F238E27FC236}">
                      <a16:creationId xmlns:a16="http://schemas.microsoft.com/office/drawing/2014/main" id="{062BCDBA-2153-9544-8B89-41CAC0FAE5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7" y="762"/>
                  <a:ext cx="45" cy="47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340" name="Oval 179">
                  <a:extLst>
                    <a:ext uri="{FF2B5EF4-FFF2-40B4-BE49-F238E27FC236}">
                      <a16:creationId xmlns:a16="http://schemas.microsoft.com/office/drawing/2014/main" id="{84337F1D-A112-574E-8743-27FAE12BD0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8" y="762"/>
                  <a:ext cx="37" cy="38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341" name="Oval 180">
                  <a:extLst>
                    <a:ext uri="{FF2B5EF4-FFF2-40B4-BE49-F238E27FC236}">
                      <a16:creationId xmlns:a16="http://schemas.microsoft.com/office/drawing/2014/main" id="{1408ED2D-D601-BF4A-AB61-DDB3761EB0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2" y="747"/>
                  <a:ext cx="37" cy="38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342" name="Freeform 181">
                  <a:extLst>
                    <a:ext uri="{FF2B5EF4-FFF2-40B4-BE49-F238E27FC236}">
                      <a16:creationId xmlns:a16="http://schemas.microsoft.com/office/drawing/2014/main" id="{BE45CF52-C2B1-EA47-9959-F4209D1B18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4" y="738"/>
                  <a:ext cx="86" cy="60"/>
                </a:xfrm>
                <a:custGeom>
                  <a:avLst/>
                  <a:gdLst>
                    <a:gd name="T0" fmla="*/ 79 w 86"/>
                    <a:gd name="T1" fmla="*/ 17 h 60"/>
                    <a:gd name="T2" fmla="*/ 71 w 86"/>
                    <a:gd name="T3" fmla="*/ 21 h 60"/>
                    <a:gd name="T4" fmla="*/ 49 w 86"/>
                    <a:gd name="T5" fmla="*/ 44 h 60"/>
                    <a:gd name="T6" fmla="*/ 43 w 86"/>
                    <a:gd name="T7" fmla="*/ 54 h 60"/>
                    <a:gd name="T8" fmla="*/ 18 w 86"/>
                    <a:gd name="T9" fmla="*/ 54 h 60"/>
                    <a:gd name="T10" fmla="*/ 13 w 86"/>
                    <a:gd name="T11" fmla="*/ 59 h 60"/>
                    <a:gd name="T12" fmla="*/ 0 w 86"/>
                    <a:gd name="T13" fmla="*/ 42 h 60"/>
                    <a:gd name="T14" fmla="*/ 58 w 86"/>
                    <a:gd name="T15" fmla="*/ 0 h 60"/>
                    <a:gd name="T16" fmla="*/ 85 w 86"/>
                    <a:gd name="T17" fmla="*/ 9 h 60"/>
                    <a:gd name="T18" fmla="*/ 79 w 86"/>
                    <a:gd name="T19" fmla="*/ 17 h 6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86" h="60">
                      <a:moveTo>
                        <a:pt x="79" y="17"/>
                      </a:moveTo>
                      <a:lnTo>
                        <a:pt x="71" y="21"/>
                      </a:lnTo>
                      <a:lnTo>
                        <a:pt x="49" y="44"/>
                      </a:lnTo>
                      <a:lnTo>
                        <a:pt x="43" y="54"/>
                      </a:lnTo>
                      <a:lnTo>
                        <a:pt x="18" y="54"/>
                      </a:lnTo>
                      <a:lnTo>
                        <a:pt x="13" y="59"/>
                      </a:lnTo>
                      <a:lnTo>
                        <a:pt x="0" y="42"/>
                      </a:lnTo>
                      <a:lnTo>
                        <a:pt x="58" y="0"/>
                      </a:lnTo>
                      <a:lnTo>
                        <a:pt x="85" y="9"/>
                      </a:lnTo>
                      <a:lnTo>
                        <a:pt x="79" y="17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09" name="Group 182">
                <a:extLst>
                  <a:ext uri="{FF2B5EF4-FFF2-40B4-BE49-F238E27FC236}">
                    <a16:creationId xmlns:a16="http://schemas.microsoft.com/office/drawing/2014/main" id="{0182EF30-F052-9740-B420-56E8BA6C12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4" y="560"/>
                <a:ext cx="129" cy="172"/>
                <a:chOff x="844" y="560"/>
                <a:chExt cx="129" cy="172"/>
              </a:xfrm>
            </p:grpSpPr>
            <p:grpSp>
              <p:nvGrpSpPr>
                <p:cNvPr id="323" name="Group 183">
                  <a:extLst>
                    <a:ext uri="{FF2B5EF4-FFF2-40B4-BE49-F238E27FC236}">
                      <a16:creationId xmlns:a16="http://schemas.microsoft.com/office/drawing/2014/main" id="{6AD17BEF-F8A5-014B-B3AC-1AA51E8C7C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44" y="585"/>
                  <a:ext cx="68" cy="102"/>
                  <a:chOff x="844" y="585"/>
                  <a:chExt cx="68" cy="102"/>
                </a:xfrm>
              </p:grpSpPr>
              <p:sp>
                <p:nvSpPr>
                  <p:cNvPr id="334" name="Oval 184">
                    <a:extLst>
                      <a:ext uri="{FF2B5EF4-FFF2-40B4-BE49-F238E27FC236}">
                        <a16:creationId xmlns:a16="http://schemas.microsoft.com/office/drawing/2014/main" id="{22C40767-0656-6844-A7D5-CA0B8D1877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4" y="621"/>
                    <a:ext cx="28" cy="2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5" name="Oval 185">
                    <a:extLst>
                      <a:ext uri="{FF2B5EF4-FFF2-40B4-BE49-F238E27FC236}">
                        <a16:creationId xmlns:a16="http://schemas.microsoft.com/office/drawing/2014/main" id="{D3F2CFC6-F179-5446-927C-E1D564EF94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50" y="648"/>
                    <a:ext cx="36" cy="3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6" name="Oval 186">
                    <a:extLst>
                      <a:ext uri="{FF2B5EF4-FFF2-40B4-BE49-F238E27FC236}">
                        <a16:creationId xmlns:a16="http://schemas.microsoft.com/office/drawing/2014/main" id="{D588DC79-F308-6C4F-92DC-724FBCE2BB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58" y="585"/>
                    <a:ext cx="54" cy="5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7" name="Freeform 187">
                    <a:extLst>
                      <a:ext uri="{FF2B5EF4-FFF2-40B4-BE49-F238E27FC236}">
                        <a16:creationId xmlns:a16="http://schemas.microsoft.com/office/drawing/2014/main" id="{3A33473B-BEAB-4640-8C1A-DC244C043A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1" y="623"/>
                    <a:ext cx="23" cy="35"/>
                  </a:xfrm>
                  <a:custGeom>
                    <a:avLst/>
                    <a:gdLst>
                      <a:gd name="T0" fmla="*/ 13 w 24"/>
                      <a:gd name="T1" fmla="*/ 0 h 35"/>
                      <a:gd name="T2" fmla="*/ 0 w 24"/>
                      <a:gd name="T3" fmla="*/ 6 h 35"/>
                      <a:gd name="T4" fmla="*/ 1 w 24"/>
                      <a:gd name="T5" fmla="*/ 27 h 35"/>
                      <a:gd name="T6" fmla="*/ 5 w 24"/>
                      <a:gd name="T7" fmla="*/ 34 h 35"/>
                      <a:gd name="T8" fmla="*/ 22 w 24"/>
                      <a:gd name="T9" fmla="*/ 27 h 35"/>
                      <a:gd name="T10" fmla="*/ 13 w 24"/>
                      <a:gd name="T11" fmla="*/ 0 h 3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4" h="35">
                        <a:moveTo>
                          <a:pt x="14" y="0"/>
                        </a:moveTo>
                        <a:lnTo>
                          <a:pt x="0" y="6"/>
                        </a:lnTo>
                        <a:lnTo>
                          <a:pt x="1" y="27"/>
                        </a:lnTo>
                        <a:lnTo>
                          <a:pt x="5" y="34"/>
                        </a:lnTo>
                        <a:lnTo>
                          <a:pt x="23" y="27"/>
                        </a:lnTo>
                        <a:lnTo>
                          <a:pt x="14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4" name="Group 188">
                  <a:extLst>
                    <a:ext uri="{FF2B5EF4-FFF2-40B4-BE49-F238E27FC236}">
                      <a16:creationId xmlns:a16="http://schemas.microsoft.com/office/drawing/2014/main" id="{6FD21E43-EE4A-4946-A719-B2C101D972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67" y="560"/>
                  <a:ext cx="106" cy="172"/>
                  <a:chOff x="867" y="560"/>
                  <a:chExt cx="106" cy="172"/>
                </a:xfrm>
              </p:grpSpPr>
              <p:sp>
                <p:nvSpPr>
                  <p:cNvPr id="326" name="Oval 189">
                    <a:extLst>
                      <a:ext uri="{FF2B5EF4-FFF2-40B4-BE49-F238E27FC236}">
                        <a16:creationId xmlns:a16="http://schemas.microsoft.com/office/drawing/2014/main" id="{233F1E3D-055A-1C4A-93BB-B0A555FC5F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02" y="567"/>
                    <a:ext cx="71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27" name="Oval 190">
                    <a:extLst>
                      <a:ext uri="{FF2B5EF4-FFF2-40B4-BE49-F238E27FC236}">
                        <a16:creationId xmlns:a16="http://schemas.microsoft.com/office/drawing/2014/main" id="{CB75D7F7-C118-9C4A-BBEB-74A8DB0B9D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7" y="621"/>
                    <a:ext cx="37" cy="3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28" name="Oval 191">
                    <a:extLst>
                      <a:ext uri="{FF2B5EF4-FFF2-40B4-BE49-F238E27FC236}">
                        <a16:creationId xmlns:a16="http://schemas.microsoft.com/office/drawing/2014/main" id="{3A8232C1-E9D6-EA45-967B-A5735C62BE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76" y="648"/>
                    <a:ext cx="54" cy="5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29" name="Oval 192">
                    <a:extLst>
                      <a:ext uri="{FF2B5EF4-FFF2-40B4-BE49-F238E27FC236}">
                        <a16:creationId xmlns:a16="http://schemas.microsoft.com/office/drawing/2014/main" id="{E04018D6-EE72-EC42-8B4A-6D27E5ED02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94" y="676"/>
                    <a:ext cx="53" cy="56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0" name="Oval 193">
                    <a:extLst>
                      <a:ext uri="{FF2B5EF4-FFF2-40B4-BE49-F238E27FC236}">
                        <a16:creationId xmlns:a16="http://schemas.microsoft.com/office/drawing/2014/main" id="{46525672-4E04-A64F-956E-C3D9CAD13CD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98" y="604"/>
                    <a:ext cx="47" cy="5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1" name="Oval 194">
                    <a:extLst>
                      <a:ext uri="{FF2B5EF4-FFF2-40B4-BE49-F238E27FC236}">
                        <a16:creationId xmlns:a16="http://schemas.microsoft.com/office/drawing/2014/main" id="{7720CB2E-353F-814D-93BA-5DAC9C4B79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41" y="560"/>
                    <a:ext cx="28" cy="2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latin typeface="Times New Roman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2" name="Freeform 195">
                    <a:extLst>
                      <a:ext uri="{FF2B5EF4-FFF2-40B4-BE49-F238E27FC236}">
                        <a16:creationId xmlns:a16="http://schemas.microsoft.com/office/drawing/2014/main" id="{DC63A818-1C97-C748-BAB1-14E9165089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11" y="592"/>
                    <a:ext cx="40" cy="29"/>
                  </a:xfrm>
                  <a:custGeom>
                    <a:avLst/>
                    <a:gdLst>
                      <a:gd name="T0" fmla="*/ 0 w 40"/>
                      <a:gd name="T1" fmla="*/ 7 h 29"/>
                      <a:gd name="T2" fmla="*/ 5 w 40"/>
                      <a:gd name="T3" fmla="*/ 21 h 29"/>
                      <a:gd name="T4" fmla="*/ 39 w 40"/>
                      <a:gd name="T5" fmla="*/ 28 h 29"/>
                      <a:gd name="T6" fmla="*/ 39 w 40"/>
                      <a:gd name="T7" fmla="*/ 10 h 29"/>
                      <a:gd name="T8" fmla="*/ 2 w 40"/>
                      <a:gd name="T9" fmla="*/ 0 h 29"/>
                      <a:gd name="T10" fmla="*/ 0 w 40"/>
                      <a:gd name="T11" fmla="*/ 7 h 2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40" h="29">
                        <a:moveTo>
                          <a:pt x="0" y="7"/>
                        </a:moveTo>
                        <a:lnTo>
                          <a:pt x="5" y="21"/>
                        </a:lnTo>
                        <a:lnTo>
                          <a:pt x="39" y="28"/>
                        </a:lnTo>
                        <a:lnTo>
                          <a:pt x="39" y="10"/>
                        </a:lnTo>
                        <a:lnTo>
                          <a:pt x="2" y="0"/>
                        </a:lnTo>
                        <a:lnTo>
                          <a:pt x="0" y="7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3" name="Freeform 196">
                    <a:extLst>
                      <a:ext uri="{FF2B5EF4-FFF2-40B4-BE49-F238E27FC236}">
                        <a16:creationId xmlns:a16="http://schemas.microsoft.com/office/drawing/2014/main" id="{7790AC52-A716-E84C-8DB7-47941C2D9F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76" y="638"/>
                    <a:ext cx="45" cy="57"/>
                  </a:xfrm>
                  <a:custGeom>
                    <a:avLst/>
                    <a:gdLst>
                      <a:gd name="T0" fmla="*/ 27 w 45"/>
                      <a:gd name="T1" fmla="*/ 0 h 57"/>
                      <a:gd name="T2" fmla="*/ 0 w 45"/>
                      <a:gd name="T3" fmla="*/ 14 h 57"/>
                      <a:gd name="T4" fmla="*/ 11 w 45"/>
                      <a:gd name="T5" fmla="*/ 25 h 57"/>
                      <a:gd name="T6" fmla="*/ 13 w 45"/>
                      <a:gd name="T7" fmla="*/ 52 h 57"/>
                      <a:gd name="T8" fmla="*/ 19 w 45"/>
                      <a:gd name="T9" fmla="*/ 56 h 57"/>
                      <a:gd name="T10" fmla="*/ 42 w 45"/>
                      <a:gd name="T11" fmla="*/ 38 h 57"/>
                      <a:gd name="T12" fmla="*/ 44 w 45"/>
                      <a:gd name="T13" fmla="*/ 5 h 57"/>
                      <a:gd name="T14" fmla="*/ 27 w 45"/>
                      <a:gd name="T15" fmla="*/ 0 h 57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45" h="57">
                        <a:moveTo>
                          <a:pt x="27" y="0"/>
                        </a:moveTo>
                        <a:lnTo>
                          <a:pt x="0" y="14"/>
                        </a:lnTo>
                        <a:lnTo>
                          <a:pt x="11" y="25"/>
                        </a:lnTo>
                        <a:lnTo>
                          <a:pt x="13" y="52"/>
                        </a:lnTo>
                        <a:lnTo>
                          <a:pt x="19" y="56"/>
                        </a:lnTo>
                        <a:lnTo>
                          <a:pt x="42" y="38"/>
                        </a:lnTo>
                        <a:lnTo>
                          <a:pt x="44" y="5"/>
                        </a:lnTo>
                        <a:lnTo>
                          <a:pt x="27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5" name="Freeform 197">
                  <a:extLst>
                    <a:ext uri="{FF2B5EF4-FFF2-40B4-BE49-F238E27FC236}">
                      <a16:creationId xmlns:a16="http://schemas.microsoft.com/office/drawing/2014/main" id="{CD5F9687-FB42-D74E-BEC2-06A7824BA1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6" y="576"/>
                  <a:ext cx="26" cy="29"/>
                </a:xfrm>
                <a:custGeom>
                  <a:avLst/>
                  <a:gdLst>
                    <a:gd name="T0" fmla="*/ 0 w 25"/>
                    <a:gd name="T1" fmla="*/ 15 h 29"/>
                    <a:gd name="T2" fmla="*/ 10 w 25"/>
                    <a:gd name="T3" fmla="*/ 0 h 29"/>
                    <a:gd name="T4" fmla="*/ 25 w 25"/>
                    <a:gd name="T5" fmla="*/ 15 h 29"/>
                    <a:gd name="T6" fmla="*/ 14 w 25"/>
                    <a:gd name="T7" fmla="*/ 28 h 29"/>
                    <a:gd name="T8" fmla="*/ 0 w 25"/>
                    <a:gd name="T9" fmla="*/ 15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" h="29">
                      <a:moveTo>
                        <a:pt x="0" y="15"/>
                      </a:moveTo>
                      <a:lnTo>
                        <a:pt x="10" y="0"/>
                      </a:lnTo>
                      <a:lnTo>
                        <a:pt x="24" y="15"/>
                      </a:lnTo>
                      <a:lnTo>
                        <a:pt x="13" y="28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0" name="Group 198">
                <a:extLst>
                  <a:ext uri="{FF2B5EF4-FFF2-40B4-BE49-F238E27FC236}">
                    <a16:creationId xmlns:a16="http://schemas.microsoft.com/office/drawing/2014/main" id="{142BCF84-E0A3-F242-A918-8F686CF5CA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11" y="531"/>
                <a:ext cx="385" cy="292"/>
                <a:chOff x="911" y="531"/>
                <a:chExt cx="385" cy="292"/>
              </a:xfrm>
            </p:grpSpPr>
            <p:sp>
              <p:nvSpPr>
                <p:cNvPr id="311" name="Oval 199">
                  <a:extLst>
                    <a:ext uri="{FF2B5EF4-FFF2-40B4-BE49-F238E27FC236}">
                      <a16:creationId xmlns:a16="http://schemas.microsoft.com/office/drawing/2014/main" id="{647194AE-3610-BB44-A1B5-163F88BD02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" y="540"/>
                  <a:ext cx="88" cy="93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312" name="Oval 200">
                  <a:extLst>
                    <a:ext uri="{FF2B5EF4-FFF2-40B4-BE49-F238E27FC236}">
                      <a16:creationId xmlns:a16="http://schemas.microsoft.com/office/drawing/2014/main" id="{F4B7339E-4C79-2B4D-B7FA-6D3B66CC3F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1" y="531"/>
                  <a:ext cx="71" cy="74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313" name="Oval 201">
                  <a:extLst>
                    <a:ext uri="{FF2B5EF4-FFF2-40B4-BE49-F238E27FC236}">
                      <a16:creationId xmlns:a16="http://schemas.microsoft.com/office/drawing/2014/main" id="{936D137A-FB58-5843-89BF-46F920177F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1" y="612"/>
                  <a:ext cx="115" cy="120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314" name="Oval 202">
                  <a:extLst>
                    <a:ext uri="{FF2B5EF4-FFF2-40B4-BE49-F238E27FC236}">
                      <a16:creationId xmlns:a16="http://schemas.microsoft.com/office/drawing/2014/main" id="{CFA7D0B5-79CF-D34D-9FCA-85B998A3B2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54" y="666"/>
                  <a:ext cx="133" cy="139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315" name="Oval 203">
                  <a:extLst>
                    <a:ext uri="{FF2B5EF4-FFF2-40B4-BE49-F238E27FC236}">
                      <a16:creationId xmlns:a16="http://schemas.microsoft.com/office/drawing/2014/main" id="{6E93FDDC-9783-8949-A811-E439297460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6" y="685"/>
                  <a:ext cx="96" cy="101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316" name="Oval 204">
                  <a:extLst>
                    <a:ext uri="{FF2B5EF4-FFF2-40B4-BE49-F238E27FC236}">
                      <a16:creationId xmlns:a16="http://schemas.microsoft.com/office/drawing/2014/main" id="{44134A96-AA1E-9647-9CC6-2423DD7A07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" y="694"/>
                  <a:ext cx="72" cy="74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317" name="Oval 205">
                  <a:extLst>
                    <a:ext uri="{FF2B5EF4-FFF2-40B4-BE49-F238E27FC236}">
                      <a16:creationId xmlns:a16="http://schemas.microsoft.com/office/drawing/2014/main" id="{6E99179A-500F-EF45-91EA-66F6353FA6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1" y="630"/>
                  <a:ext cx="71" cy="75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318" name="Oval 206">
                  <a:extLst>
                    <a:ext uri="{FF2B5EF4-FFF2-40B4-BE49-F238E27FC236}">
                      <a16:creationId xmlns:a16="http://schemas.microsoft.com/office/drawing/2014/main" id="{84386168-8D77-C440-939F-6524239A15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6" y="558"/>
                  <a:ext cx="115" cy="120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319" name="Oval 207">
                  <a:extLst>
                    <a:ext uri="{FF2B5EF4-FFF2-40B4-BE49-F238E27FC236}">
                      <a16:creationId xmlns:a16="http://schemas.microsoft.com/office/drawing/2014/main" id="{2189FF46-0CCC-594E-A8CE-95B61CC43C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0" y="703"/>
                  <a:ext cx="115" cy="120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320" name="Oval 208">
                  <a:extLst>
                    <a:ext uri="{FF2B5EF4-FFF2-40B4-BE49-F238E27FC236}">
                      <a16:creationId xmlns:a16="http://schemas.microsoft.com/office/drawing/2014/main" id="{1CD27A63-4DD3-3647-9792-3D671BF4ED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8" y="567"/>
                  <a:ext cx="89" cy="93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321" name="Oval 209">
                  <a:extLst>
                    <a:ext uri="{FF2B5EF4-FFF2-40B4-BE49-F238E27FC236}">
                      <a16:creationId xmlns:a16="http://schemas.microsoft.com/office/drawing/2014/main" id="{B2C1272F-ED99-FD49-9B61-33E311607B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2" y="531"/>
                  <a:ext cx="80" cy="83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322" name="Freeform 210">
                  <a:extLst>
                    <a:ext uri="{FF2B5EF4-FFF2-40B4-BE49-F238E27FC236}">
                      <a16:creationId xmlns:a16="http://schemas.microsoft.com/office/drawing/2014/main" id="{B17DB3F3-71AB-1A4B-9029-9717013E95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9" y="551"/>
                  <a:ext cx="339" cy="237"/>
                </a:xfrm>
                <a:custGeom>
                  <a:avLst/>
                  <a:gdLst>
                    <a:gd name="T0" fmla="*/ 104 w 339"/>
                    <a:gd name="T1" fmla="*/ 24 h 237"/>
                    <a:gd name="T2" fmla="*/ 118 w 339"/>
                    <a:gd name="T3" fmla="*/ 7 h 237"/>
                    <a:gd name="T4" fmla="*/ 182 w 339"/>
                    <a:gd name="T5" fmla="*/ 8 h 237"/>
                    <a:gd name="T6" fmla="*/ 226 w 339"/>
                    <a:gd name="T7" fmla="*/ 0 h 237"/>
                    <a:gd name="T8" fmla="*/ 283 w 339"/>
                    <a:gd name="T9" fmla="*/ 29 h 237"/>
                    <a:gd name="T10" fmla="*/ 311 w 339"/>
                    <a:gd name="T11" fmla="*/ 21 h 237"/>
                    <a:gd name="T12" fmla="*/ 326 w 339"/>
                    <a:gd name="T13" fmla="*/ 24 h 237"/>
                    <a:gd name="T14" fmla="*/ 329 w 339"/>
                    <a:gd name="T15" fmla="*/ 94 h 237"/>
                    <a:gd name="T16" fmla="*/ 338 w 339"/>
                    <a:gd name="T17" fmla="*/ 105 h 237"/>
                    <a:gd name="T18" fmla="*/ 312 w 339"/>
                    <a:gd name="T19" fmla="*/ 160 h 237"/>
                    <a:gd name="T20" fmla="*/ 284 w 339"/>
                    <a:gd name="T21" fmla="*/ 122 h 237"/>
                    <a:gd name="T22" fmla="*/ 276 w 339"/>
                    <a:gd name="T23" fmla="*/ 142 h 237"/>
                    <a:gd name="T24" fmla="*/ 236 w 339"/>
                    <a:gd name="T25" fmla="*/ 216 h 237"/>
                    <a:gd name="T26" fmla="*/ 102 w 339"/>
                    <a:gd name="T27" fmla="*/ 236 h 237"/>
                    <a:gd name="T28" fmla="*/ 33 w 339"/>
                    <a:gd name="T29" fmla="*/ 222 h 237"/>
                    <a:gd name="T30" fmla="*/ 11 w 339"/>
                    <a:gd name="T31" fmla="*/ 176 h 237"/>
                    <a:gd name="T32" fmla="*/ 11 w 339"/>
                    <a:gd name="T33" fmla="*/ 128 h 237"/>
                    <a:gd name="T34" fmla="*/ 0 w 339"/>
                    <a:gd name="T35" fmla="*/ 89 h 237"/>
                    <a:gd name="T36" fmla="*/ 104 w 339"/>
                    <a:gd name="T37" fmla="*/ 24 h 237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339" h="237">
                      <a:moveTo>
                        <a:pt x="104" y="24"/>
                      </a:moveTo>
                      <a:lnTo>
                        <a:pt x="118" y="7"/>
                      </a:lnTo>
                      <a:lnTo>
                        <a:pt x="182" y="8"/>
                      </a:lnTo>
                      <a:lnTo>
                        <a:pt x="226" y="0"/>
                      </a:lnTo>
                      <a:lnTo>
                        <a:pt x="283" y="29"/>
                      </a:lnTo>
                      <a:lnTo>
                        <a:pt x="311" y="21"/>
                      </a:lnTo>
                      <a:lnTo>
                        <a:pt x="326" y="24"/>
                      </a:lnTo>
                      <a:lnTo>
                        <a:pt x="329" y="94"/>
                      </a:lnTo>
                      <a:lnTo>
                        <a:pt x="338" y="105"/>
                      </a:lnTo>
                      <a:lnTo>
                        <a:pt x="312" y="160"/>
                      </a:lnTo>
                      <a:lnTo>
                        <a:pt x="284" y="122"/>
                      </a:lnTo>
                      <a:lnTo>
                        <a:pt x="276" y="142"/>
                      </a:lnTo>
                      <a:lnTo>
                        <a:pt x="236" y="216"/>
                      </a:lnTo>
                      <a:lnTo>
                        <a:pt x="102" y="236"/>
                      </a:lnTo>
                      <a:lnTo>
                        <a:pt x="33" y="222"/>
                      </a:lnTo>
                      <a:lnTo>
                        <a:pt x="11" y="176"/>
                      </a:lnTo>
                      <a:lnTo>
                        <a:pt x="11" y="128"/>
                      </a:lnTo>
                      <a:lnTo>
                        <a:pt x="0" y="89"/>
                      </a:lnTo>
                      <a:lnTo>
                        <a:pt x="104" y="24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07" name="Text Box 211">
              <a:extLst>
                <a:ext uri="{FF2B5EF4-FFF2-40B4-BE49-F238E27FC236}">
                  <a16:creationId xmlns:a16="http://schemas.microsoft.com/office/drawing/2014/main" id="{EB1098BA-9623-2E4F-8801-4E89DDCFD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3" y="1279"/>
              <a:ext cx="533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60000"/>
                </a:lnSpc>
                <a:defRPr/>
              </a:pPr>
              <a:r>
                <a:rPr lang="en-US" sz="2000" b="1" dirty="0">
                  <a:ea typeface="ＭＳ Ｐゴシック" charset="0"/>
                </a:rPr>
                <a:t>WAN</a:t>
              </a:r>
            </a:p>
          </p:txBody>
        </p:sp>
      </p:grp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2CF1383A-CB15-5042-BDF2-9092973211BE}"/>
              </a:ext>
            </a:extLst>
          </p:cNvPr>
          <p:cNvCxnSpPr>
            <a:cxnSpLocks/>
            <a:endCxn id="286" idx="3"/>
          </p:cNvCxnSpPr>
          <p:nvPr/>
        </p:nvCxnSpPr>
        <p:spPr bwMode="auto">
          <a:xfrm>
            <a:off x="4976773" y="1878718"/>
            <a:ext cx="819500" cy="30069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E0A09900-D87C-3E4A-A891-F2F53ABE5D47}"/>
              </a:ext>
            </a:extLst>
          </p:cNvPr>
          <p:cNvCxnSpPr>
            <a:cxnSpLocks/>
            <a:endCxn id="272" idx="0"/>
          </p:cNvCxnSpPr>
          <p:nvPr/>
        </p:nvCxnSpPr>
        <p:spPr bwMode="auto">
          <a:xfrm flipH="1">
            <a:off x="4117204" y="1882385"/>
            <a:ext cx="848456" cy="292022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2" name="Left Brace 371">
            <a:extLst>
              <a:ext uri="{FF2B5EF4-FFF2-40B4-BE49-F238E27FC236}">
                <a16:creationId xmlns:a16="http://schemas.microsoft.com/office/drawing/2014/main" id="{1919DD79-6207-964D-8520-0A79E452808A}"/>
              </a:ext>
            </a:extLst>
          </p:cNvPr>
          <p:cNvSpPr/>
          <p:nvPr/>
        </p:nvSpPr>
        <p:spPr bwMode="auto">
          <a:xfrm>
            <a:off x="617011" y="2846962"/>
            <a:ext cx="725542" cy="2081719"/>
          </a:xfrm>
          <a:prstGeom prst="leftBrace">
            <a:avLst/>
          </a:prstGeom>
          <a:noFill/>
          <a:ln w="57150" cap="flat" cmpd="sng" algn="ctr">
            <a:solidFill>
              <a:srgbClr val="FF4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4E53910C-6138-CC4B-AF2E-052851408107}"/>
              </a:ext>
            </a:extLst>
          </p:cNvPr>
          <p:cNvSpPr txBox="1"/>
          <p:nvPr/>
        </p:nvSpPr>
        <p:spPr>
          <a:xfrm>
            <a:off x="22811" y="2569078"/>
            <a:ext cx="684996" cy="259398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2400" b="1" dirty="0">
                <a:solidFill>
                  <a:srgbClr val="FF40FF"/>
                </a:solidFill>
              </a:rPr>
              <a:t>Spine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406A8435-2B3E-C44A-A7D5-DF1A2290F248}"/>
              </a:ext>
            </a:extLst>
          </p:cNvPr>
          <p:cNvSpPr txBox="1"/>
          <p:nvPr/>
        </p:nvSpPr>
        <p:spPr>
          <a:xfrm>
            <a:off x="2342346" y="2054220"/>
            <a:ext cx="1439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40FF"/>
                </a:solidFill>
              </a:rPr>
              <a:t>External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1F850D-9091-0144-8964-245CC10D898E}"/>
              </a:ext>
            </a:extLst>
          </p:cNvPr>
          <p:cNvSpPr txBox="1"/>
          <p:nvPr/>
        </p:nvSpPr>
        <p:spPr>
          <a:xfrm>
            <a:off x="-77855" y="5772083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40FF"/>
                </a:solidFill>
              </a:rPr>
              <a:t>TORs</a:t>
            </a:r>
            <a:endParaRPr lang="en-US" sz="11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446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03DF-92B9-E943-83F3-53CF7BCFD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 is Not an Acronym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328575-3939-6841-AE73-7125B19227E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0D128-B12A-494E-8BAB-E852A47ADFB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3F2A3-AB33-4F40-97AD-7911CC9C76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EA0B95-1F8A-1548-A803-9B28165A8DF2}"/>
              </a:ext>
            </a:extLst>
          </p:cNvPr>
          <p:cNvSpPr/>
          <p:nvPr/>
        </p:nvSpPr>
        <p:spPr>
          <a:xfrm>
            <a:off x="417601" y="2529785"/>
            <a:ext cx="8409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1" dirty="0"/>
              <a:t>Clos, Charles (Mar 1953) </a:t>
            </a:r>
          </a:p>
          <a:p>
            <a:r>
              <a:rPr lang="en-US" sz="4000" i="1" dirty="0"/>
              <a:t>“A study of non-blocking switching networks”</a:t>
            </a:r>
          </a:p>
          <a:p>
            <a:r>
              <a:rPr lang="en-US" sz="4000" dirty="0"/>
              <a:t>Bell System Technical Journal. 32 (2): 406–424</a:t>
            </a:r>
          </a:p>
        </p:txBody>
      </p:sp>
    </p:spTree>
    <p:extLst>
      <p:ext uri="{BB962C8B-B14F-4D97-AF65-F5344CB8AC3E}">
        <p14:creationId xmlns:p14="http://schemas.microsoft.com/office/powerpoint/2010/main" val="186975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D20B0-C018-0B4D-885C-22364CD8F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6504562"/>
          </a:xfrm>
        </p:spPr>
        <p:txBody>
          <a:bodyPr/>
          <a:lstStyle/>
          <a:p>
            <a:r>
              <a:rPr lang="en-US" dirty="0"/>
              <a:t>For Example:</a:t>
            </a:r>
            <a:br>
              <a:rPr lang="en-US" dirty="0"/>
            </a:br>
            <a:r>
              <a:rPr lang="en-US" dirty="0"/>
              <a:t>IIJ Built a Second</a:t>
            </a:r>
            <a:br>
              <a:rPr lang="en-US" dirty="0"/>
            </a:br>
            <a:r>
              <a:rPr lang="en-US" u="sng" dirty="0"/>
              <a:t>Medium</a:t>
            </a:r>
            <a:r>
              <a:rPr lang="en-US" dirty="0"/>
              <a:t> Scale Data Center (MSDC)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err="1"/>
              <a:t>Shiroi</a:t>
            </a:r>
            <a:r>
              <a:rPr lang="en-US" dirty="0"/>
              <a:t>/Chiba</a:t>
            </a:r>
            <a:br>
              <a:rPr lang="en-US" dirty="0"/>
            </a:br>
            <a:r>
              <a:rPr lang="en-US" dirty="0"/>
              <a:t>Capacity of 6k Racks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8F43F0-5648-3D43-A604-CB4A7E4E296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C6AB6-CFE9-C543-B3AB-64A4E1C9C0C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CDB27-E9C3-D04E-8691-A768A1BFF9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63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97922-A3D0-2543-A343-D5B49A0E0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6542116"/>
          </a:xfrm>
        </p:spPr>
        <p:txBody>
          <a:bodyPr/>
          <a:lstStyle/>
          <a:p>
            <a:r>
              <a:rPr lang="en-US" dirty="0"/>
              <a:t>How Do You Route</a:t>
            </a:r>
            <a:br>
              <a:rPr lang="en-US" dirty="0"/>
            </a:br>
            <a:r>
              <a:rPr lang="en-US" dirty="0"/>
              <a:t>In Something of</a:t>
            </a:r>
            <a:br>
              <a:rPr lang="en-US" dirty="0"/>
            </a:br>
            <a:r>
              <a:rPr lang="en-US" dirty="0"/>
              <a:t>This Scale?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6DFDAB-5966-3D44-9FB3-1A02CF9E3D4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DB9C2-63FC-E64E-B0ED-43BFE52055D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6686E-8B92-1E42-A052-C926DABA6E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99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D190A-4545-0F49-8B59-BD9BF42F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6264613"/>
          </a:xfrm>
        </p:spPr>
        <p:txBody>
          <a:bodyPr/>
          <a:lstStyle/>
          <a:p>
            <a:r>
              <a:rPr lang="en-US" dirty="0"/>
              <a:t>OSPF OK to 500 Nodes</a:t>
            </a:r>
            <a:br>
              <a:rPr lang="en-US" dirty="0"/>
            </a:br>
            <a:r>
              <a:rPr lang="en-US" dirty="0"/>
              <a:t>IS-IS good to 1,000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Limited Because They Repeatedly Flood Everything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FA33AD-F6B6-E245-A896-AE2F01C7BA4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2019.08.27 Clos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C705F-5F54-364B-AEF7-C5B08B49CE0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B0F635E-DD49-6B4E-AF79-9562F4F8D9AC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DF952-66F9-0243-8B89-C66DD75889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Creative Commons: Attribution-NonCommercial-ShareAlike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7553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omic Sans MS"/>
        <a:ea typeface="Arial Unicode MS"/>
        <a:cs typeface="Arial Unicode MS"/>
      </a:majorFont>
      <a:minorFont>
        <a:latin typeface="Comic Sans MS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37298</TotalTime>
  <Words>2044</Words>
  <Application>Microsoft Macintosh PowerPoint</Application>
  <PresentationFormat>On-screen Show (4:3)</PresentationFormat>
  <Paragraphs>491</Paragraphs>
  <Slides>49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Comic Sans MS</vt:lpstr>
      <vt:lpstr>Monaco</vt:lpstr>
      <vt:lpstr>Times New Roman</vt:lpstr>
      <vt:lpstr>Default Theme</vt:lpstr>
      <vt:lpstr>An Approach to Routing in a Clos</vt:lpstr>
      <vt:lpstr>This Works</vt:lpstr>
      <vt:lpstr>This Might Work</vt:lpstr>
      <vt:lpstr>This Won’t Work</vt:lpstr>
      <vt:lpstr>This Works (Clos Network)</vt:lpstr>
      <vt:lpstr>Clos is Not an Acronym</vt:lpstr>
      <vt:lpstr>For Example: IIJ Built a Second Medium Scale Data Center (MSDC) in Shiroi/Chiba Capacity of 6k Racks</vt:lpstr>
      <vt:lpstr>How Do You Route In Something of This Scale?</vt:lpstr>
      <vt:lpstr>OSPF OK to 500 Nodes IS-IS good to 1,000  Limited Because They Repeatedly Flood Everything</vt:lpstr>
      <vt:lpstr>Your Clos on IS-IS or OSPF</vt:lpstr>
      <vt:lpstr>BGP Scales Because It Signals Only Changes  So BGP has become common in MSDCs</vt:lpstr>
      <vt:lpstr>BGP is Quiet as Updates are Infrequent</vt:lpstr>
      <vt:lpstr>ECMP can be Very Wide 32, 64, even 128</vt:lpstr>
      <vt:lpstr>BTW, Every Rack is (often) an AS  Get Over It</vt:lpstr>
      <vt:lpstr>But What is the Decision Process?</vt:lpstr>
      <vt:lpstr>Do You Want to Write BGP Policy for Massive ECMP?</vt:lpstr>
      <vt:lpstr>Consult the Professor</vt:lpstr>
      <vt:lpstr>BGP-SPF</vt:lpstr>
      <vt:lpstr>SPF? I thought BGP was path vector, not link state!</vt:lpstr>
      <vt:lpstr>s/Best Path/SPF/</vt:lpstr>
      <vt:lpstr>PowerPoint Presentation</vt:lpstr>
      <vt:lpstr>PowerPoint Presentation</vt:lpstr>
      <vt:lpstr>BGP-SPF</vt:lpstr>
      <vt:lpstr>BGP-SPF  </vt:lpstr>
      <vt:lpstr>Peering Model  </vt:lpstr>
      <vt:lpstr>How Does BGP-SPF Learn Link State so it can Build the Topology?</vt:lpstr>
      <vt:lpstr>Motivation</vt:lpstr>
      <vt:lpstr>Topology / Routing Stack</vt:lpstr>
      <vt:lpstr>PowerPoint Presentation</vt:lpstr>
      <vt:lpstr>Why not Just Use TCP?</vt:lpstr>
      <vt:lpstr>Fully Stateful Session Per Peer</vt:lpstr>
      <vt:lpstr>Graceful Restart  State May Be Resumed á la BGP</vt:lpstr>
      <vt:lpstr>Encaps etc PDUs</vt:lpstr>
      <vt:lpstr>OPEN PDU</vt:lpstr>
      <vt:lpstr>Announce/Withdraw</vt:lpstr>
      <vt:lpstr>Explicit ACK/ERROR</vt:lpstr>
      <vt:lpstr>PowerPoint Presentation</vt:lpstr>
      <vt:lpstr>North/South Protocol</vt:lpstr>
      <vt:lpstr>BGP-LS for BGP-SPF</vt:lpstr>
      <vt:lpstr>How Does BGP-SPF Start?</vt:lpstr>
      <vt:lpstr>L3DL-ULPC Upper Layer Protocol Configuration draft-ymbk-lsvr-l3dl-ulpc</vt:lpstr>
      <vt:lpstr>L3DL PDU for ULPC</vt:lpstr>
      <vt:lpstr>Provide the minimal set of configuration parameters for BGP OPEN to succeed</vt:lpstr>
      <vt:lpstr>Not to replace or conflict with data exchanged by BGP OPEN</vt:lpstr>
      <vt:lpstr>Multiple sources of truth are a recipe for complexity and pain</vt:lpstr>
      <vt:lpstr>ULPC for BGP</vt:lpstr>
      <vt:lpstr>BGP Can Now OPEN  And that will exchange all the rest</vt:lpstr>
      <vt:lpstr>There is Running Code</vt:lpstr>
      <vt:lpstr>BTW, There is  No IPR in these  Standards Proposals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Routing in a Clos</dc:title>
  <dc:creator>randy</dc:creator>
  <cp:lastModifiedBy>randy@psg.com</cp:lastModifiedBy>
  <cp:revision>174</cp:revision>
  <cp:lastPrinted>2018-05-03T18:48:43Z</cp:lastPrinted>
  <dcterms:created xsi:type="dcterms:W3CDTF">2018-04-23T00:33:38Z</dcterms:created>
  <dcterms:modified xsi:type="dcterms:W3CDTF">2019-08-27T07:04:13Z</dcterms:modified>
</cp:coreProperties>
</file>